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3" r:id="rId1"/>
  </p:sldMasterIdLst>
  <p:sldIdLst>
    <p:sldId id="256" r:id="rId2"/>
    <p:sldId id="265" r:id="rId3"/>
    <p:sldId id="260" r:id="rId4"/>
    <p:sldId id="272" r:id="rId5"/>
    <p:sldId id="257" r:id="rId6"/>
    <p:sldId id="262" r:id="rId7"/>
    <p:sldId id="266" r:id="rId8"/>
    <p:sldId id="267" r:id="rId9"/>
    <p:sldId id="264" r:id="rId10"/>
    <p:sldId id="268" r:id="rId11"/>
    <p:sldId id="273" r:id="rId12"/>
    <p:sldId id="263" r:id="rId13"/>
    <p:sldId id="277" r:id="rId14"/>
    <p:sldId id="261" r:id="rId15"/>
    <p:sldId id="278" r:id="rId16"/>
    <p:sldId id="274" r:id="rId17"/>
    <p:sldId id="275" r:id="rId18"/>
    <p:sldId id="276" r:id="rId19"/>
    <p:sldId id="258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C9A0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60" d="100"/>
          <a:sy n="60" d="100"/>
        </p:scale>
        <p:origin x="96" y="10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95C89-2E28-4777-95B0-BA7EECAE3B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09928" y="987552"/>
            <a:ext cx="8385048" cy="3081528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052321-4D71-4DA8-BD2C-DC22FC1525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5506" y="4480561"/>
            <a:ext cx="5993892" cy="1166495"/>
          </a:xfrm>
        </p:spPr>
        <p:txBody>
          <a:bodyPr>
            <a:normAutofit/>
          </a:bodyPr>
          <a:lstStyle>
            <a:lvl1pPr marL="0" indent="0" algn="ctr">
              <a:buNone/>
              <a:defRPr sz="1400" cap="all" spc="6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37183-71EA-4A92-8609-41ECB53F44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6/12/2024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09F2E6-1ECC-4081-8EBF-C80C6C94A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C3FA67-CD72-4503-BA25-FEC880107B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5131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83CBE-1EA9-4E8B-A281-C50B792E5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2EB1A0-A59D-4CB9-BABB-C6BF1D2E99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E6265B-940D-433C-AD76-2D6A424493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6/12/2024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CAB98E-314F-45C4-9A64-AD3FAE0516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E49F32-B214-4A0C-8669-7FE4BA445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4329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8DE4A6D-DAA1-4551-A093-3C36C1C8CF3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125FDA9-71CD-4B86-B291-BEBA43D8ED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D9F5B1-B635-4479-A426-B1D4066502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6/12/2024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833098-8769-47C3-80B2-C2942F984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EA9297-65D4-45BE-BE6C-5531FC6A5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5899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BA523-EF01-4656-9D54-347E984FD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D52871-79D5-420E-8207-BEF7BE44A9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6D32D3-8223-4851-BB8E-CB489B975F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6/12/2024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94444B-9FC3-414D-8EA0-15AB806D5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C448B-FCF6-40C5-8BB6-15B70E889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13799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F79BA-620F-4443-807B-BE44F36F98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1709738"/>
            <a:ext cx="9430811" cy="2852737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C9A625-6442-4047-B545-433C445121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9848" y="4589463"/>
            <a:ext cx="9430811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8EAA30-3B1A-4BEA-9835-33D207245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6/12/2024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256440-3149-446F-8105-485333B18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0FEDB1-D604-4E10-B334-5DB303498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5040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6E563-D552-439E-8DF5-45062D875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136873-2DD5-456E-A3A9-FE408419E3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69848" y="1825625"/>
            <a:ext cx="4684057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C6B04C-FB9E-4A9E-8892-4B5B702898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19802" y="1825625"/>
            <a:ext cx="4684058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E2F0B4-0E86-473E-BC42-78D856A00C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6/12/2024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2B9537-F43C-4042-B165-A00358F9E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F9F52F-61F2-4FEE-8989-2FB400190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9005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32E5C-0B2D-4DB5-95F6-3C2C825DFE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989993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8F1C53-3F27-42E6-BE80-1DF5798574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4872132" cy="823912"/>
          </a:xfrm>
        </p:spPr>
        <p:txBody>
          <a:bodyPr anchor="b">
            <a:noAutofit/>
          </a:bodyPr>
          <a:lstStyle>
            <a:lvl1pPr marL="0" indent="0">
              <a:buNone/>
              <a:defRPr sz="16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8CC6CB-F028-4322-B54F-571203106F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7" y="2510632"/>
            <a:ext cx="4872133" cy="3684588"/>
          </a:xfrm>
        </p:spPr>
        <p:txBody>
          <a:bodyPr/>
          <a:lstStyle>
            <a:lvl2pPr>
              <a:defRPr b="1"/>
            </a:lvl2pPr>
            <a:lvl3pPr>
              <a:defRPr b="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AD2CD7-554E-4EAA-BAF6-86ABB7E81D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889809" y="1681163"/>
            <a:ext cx="4849909" cy="823912"/>
          </a:xfrm>
        </p:spPr>
        <p:txBody>
          <a:bodyPr anchor="b">
            <a:noAutofit/>
          </a:bodyPr>
          <a:lstStyle>
            <a:lvl1pPr marL="0" indent="0">
              <a:buNone/>
              <a:defRPr sz="16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82A2D6-379C-4D26-90AC-9F2F46DCE7F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889810" y="2505075"/>
            <a:ext cx="4872134" cy="3684588"/>
          </a:xfrm>
        </p:spPr>
        <p:txBody>
          <a:bodyPr/>
          <a:lstStyle>
            <a:lvl2pPr>
              <a:defRPr b="1"/>
            </a:lvl2pPr>
            <a:lvl3pPr>
              <a:defRPr b="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EA0E4F3-8A65-4788-AE96-1FB2060F48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6/12/2024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522DA4-5EE1-440C-ADDE-D7B4F77B4E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6BC291E-B8EF-4ED7-A04A-23426C220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1715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CB818-E8D0-497B-9A7E-4F281D0DB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FE82B9D-CD58-4C05-8A78-CB6E0E9D4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6/12/2024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DE60CD-D6F3-40A7-BB8B-FEC8E3156A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02B832-C4FE-4F88-85EA-DDC16A82B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1271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C75B2FC-801A-44A4-96BF-26A9E8B2A1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6/12/2024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8127F04-7E7E-485C-8B30-6B89E5A69F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933C81-AA74-4BCE-AA9E-56E5791D0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0919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FD3CB-0541-46AD-B35E-0E0A1375E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F8EFDE-1D7D-46B8-AB55-A3C02EDD18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5652153" cy="5403850"/>
          </a:xfrm>
        </p:spPr>
        <p:txBody>
          <a:bodyPr/>
          <a:lstStyle>
            <a:lvl1pPr>
              <a:defRPr sz="3200"/>
            </a:lvl1pPr>
            <a:lvl2pPr>
              <a:defRPr sz="2800" b="1"/>
            </a:lvl2pPr>
            <a:lvl3pPr>
              <a:defRPr sz="2400" b="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11D2F5-DB36-4943-8A14-96AFC48830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6C07D4-6597-444C-9EFD-62021AE761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6/12/2024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2D0D2C-70E8-4A24-9727-BEAF10B17D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D9E0F6-7216-48A1-8BCA-770C6DE38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8431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CBEBD-5F1A-4111-A7F2-1CE82C9A6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00517FB-4008-4F68-B193-482971BA720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606C5F-0885-458F-9B21-47E60171BF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886F2E-B752-4D78-8DC4-C96A1A00E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6/12/2024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C37751-8BB8-4224-870A-A2953E760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42CE94-BD7E-44B3-9B5E-67D4BD317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7004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71AFD227-869A-489C-A9B5-3F0498DF3C0C}"/>
              </a:ext>
            </a:extLst>
          </p:cNvPr>
          <p:cNvGrpSpPr/>
          <p:nvPr/>
        </p:nvGrpSpPr>
        <p:grpSpPr>
          <a:xfrm>
            <a:off x="11096450" y="13394"/>
            <a:ext cx="494218" cy="6814823"/>
            <a:chOff x="11096450" y="13394"/>
            <a:chExt cx="494218" cy="6814823"/>
          </a:xfrm>
          <a:solidFill>
            <a:schemeClr val="bg2">
              <a:lumMod val="90000"/>
            </a:schemeClr>
          </a:solidFill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62704B34-199B-4964-9C78-3AB9735915A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8009" y="671857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9" name="Freeform 10">
              <a:extLst>
                <a:ext uri="{FF2B5EF4-FFF2-40B4-BE49-F238E27FC236}">
                  <a16:creationId xmlns:a16="http://schemas.microsoft.com/office/drawing/2014/main" id="{8B1E8DB8-017D-454E-849F-EE5742849FD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75034" y="77813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0" name="Freeform 15">
              <a:extLst>
                <a:ext uri="{FF2B5EF4-FFF2-40B4-BE49-F238E27FC236}">
                  <a16:creationId xmlns:a16="http://schemas.microsoft.com/office/drawing/2014/main" id="{16D80E5D-5099-41C4-A80A-1B1538C382F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78964" y="592010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1" name="Freeform 18">
              <a:extLst>
                <a:ext uri="{FF2B5EF4-FFF2-40B4-BE49-F238E27FC236}">
                  <a16:creationId xmlns:a16="http://schemas.microsoft.com/office/drawing/2014/main" id="{947751E1-E2F4-467E-B547-3BD4BAB7F56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82378" y="335267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2" name="Freeform 19">
              <a:extLst>
                <a:ext uri="{FF2B5EF4-FFF2-40B4-BE49-F238E27FC236}">
                  <a16:creationId xmlns:a16="http://schemas.microsoft.com/office/drawing/2014/main" id="{55D8869B-B701-4268-9856-876345C8AE3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7714" y="2021691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3" name="Freeform 20">
              <a:extLst>
                <a:ext uri="{FF2B5EF4-FFF2-40B4-BE49-F238E27FC236}">
                  <a16:creationId xmlns:a16="http://schemas.microsoft.com/office/drawing/2014/main" id="{A25CA59C-849F-4CE4-A9B0-293F98DE2C7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14629" y="2272420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4" name="Freeform 22">
              <a:extLst>
                <a:ext uri="{FF2B5EF4-FFF2-40B4-BE49-F238E27FC236}">
                  <a16:creationId xmlns:a16="http://schemas.microsoft.com/office/drawing/2014/main" id="{FE000DB1-AAA1-4BFF-8F14-53624C2F9E0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26398" y="1049544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5" name="Freeform 23">
              <a:extLst>
                <a:ext uri="{FF2B5EF4-FFF2-40B4-BE49-F238E27FC236}">
                  <a16:creationId xmlns:a16="http://schemas.microsoft.com/office/drawing/2014/main" id="{5EEFBC14-7E5B-47B2-B5E3-E90991F8919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40085" y="836978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6" name="Freeform 26">
              <a:extLst>
                <a:ext uri="{FF2B5EF4-FFF2-40B4-BE49-F238E27FC236}">
                  <a16:creationId xmlns:a16="http://schemas.microsoft.com/office/drawing/2014/main" id="{00AFF6E4-A34A-4FD3-8C57-BB96114822D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27309" y="1320685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7" name="Freeform 27">
              <a:extLst>
                <a:ext uri="{FF2B5EF4-FFF2-40B4-BE49-F238E27FC236}">
                  <a16:creationId xmlns:a16="http://schemas.microsoft.com/office/drawing/2014/main" id="{C63A8474-C075-4441-A0B3-52286EA5009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7470" y="1778440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8" name="Freeform 28">
              <a:extLst>
                <a:ext uri="{FF2B5EF4-FFF2-40B4-BE49-F238E27FC236}">
                  <a16:creationId xmlns:a16="http://schemas.microsoft.com/office/drawing/2014/main" id="{35DA4698-A2ED-4512-8887-F12D3F14372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4869" y="1535195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9" name="Freeform 30">
              <a:extLst>
                <a:ext uri="{FF2B5EF4-FFF2-40B4-BE49-F238E27FC236}">
                  <a16:creationId xmlns:a16="http://schemas.microsoft.com/office/drawing/2014/main" id="{3358E118-D590-4E50-B21C-6CDAA1CCAFC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80119" y="1078297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0" name="Freeform 43">
              <a:extLst>
                <a:ext uri="{FF2B5EF4-FFF2-40B4-BE49-F238E27FC236}">
                  <a16:creationId xmlns:a16="http://schemas.microsoft.com/office/drawing/2014/main" id="{F1EE889E-60FF-423F-ADCB-6CBEE853A04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94111" y="860614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1" name="Freeform 51">
              <a:extLst>
                <a:ext uri="{FF2B5EF4-FFF2-40B4-BE49-F238E27FC236}">
                  <a16:creationId xmlns:a16="http://schemas.microsoft.com/office/drawing/2014/main" id="{A4AA0634-0A7C-4A35-8EB7-775200F129F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67080" y="1015030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2" name="Freeform 52">
              <a:extLst>
                <a:ext uri="{FF2B5EF4-FFF2-40B4-BE49-F238E27FC236}">
                  <a16:creationId xmlns:a16="http://schemas.microsoft.com/office/drawing/2014/main" id="{EBA21558-CAC3-445C-8882-5D4A0C6D2A0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64085" y="450599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3" name="Freeform 53">
              <a:extLst>
                <a:ext uri="{FF2B5EF4-FFF2-40B4-BE49-F238E27FC236}">
                  <a16:creationId xmlns:a16="http://schemas.microsoft.com/office/drawing/2014/main" id="{2E9415F1-5D31-4C25-9E26-203EEF50087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55166" y="1253803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4" name="Freeform 54">
              <a:extLst>
                <a:ext uri="{FF2B5EF4-FFF2-40B4-BE49-F238E27FC236}">
                  <a16:creationId xmlns:a16="http://schemas.microsoft.com/office/drawing/2014/main" id="{622FC1F6-879A-45BA-8752-08020C39CE2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41013" y="614227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5" name="Freeform 55">
              <a:extLst>
                <a:ext uri="{FF2B5EF4-FFF2-40B4-BE49-F238E27FC236}">
                  <a16:creationId xmlns:a16="http://schemas.microsoft.com/office/drawing/2014/main" id="{BA09826C-58E2-48C5-9666-333326C2CA4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55026" y="1463404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6" name="Freeform 56">
              <a:extLst>
                <a:ext uri="{FF2B5EF4-FFF2-40B4-BE49-F238E27FC236}">
                  <a16:creationId xmlns:a16="http://schemas.microsoft.com/office/drawing/2014/main" id="{A6D3555F-4EA1-4EA7-9D08-2D75CE51927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1585" y="2335317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7" name="Freeform 57">
              <a:extLst>
                <a:ext uri="{FF2B5EF4-FFF2-40B4-BE49-F238E27FC236}">
                  <a16:creationId xmlns:a16="http://schemas.microsoft.com/office/drawing/2014/main" id="{60FA20E8-EDAA-4310-B870-97807901AC1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41175" y="1673149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8" name="Freeform 59">
              <a:extLst>
                <a:ext uri="{FF2B5EF4-FFF2-40B4-BE49-F238E27FC236}">
                  <a16:creationId xmlns:a16="http://schemas.microsoft.com/office/drawing/2014/main" id="{F5552AA2-C2AB-4D59-B6EF-E8E5EE110E5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20625" y="255502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9" name="Freeform 60">
              <a:extLst>
                <a:ext uri="{FF2B5EF4-FFF2-40B4-BE49-F238E27FC236}">
                  <a16:creationId xmlns:a16="http://schemas.microsoft.com/office/drawing/2014/main" id="{0BA267D0-8F6B-4803-B948-70E29B4587E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5856" y="1902943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0" name="Freeform 61">
              <a:extLst>
                <a:ext uri="{FF2B5EF4-FFF2-40B4-BE49-F238E27FC236}">
                  <a16:creationId xmlns:a16="http://schemas.microsoft.com/office/drawing/2014/main" id="{86E372A3-B9F4-4FEE-8B96-D9AD879E214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82153" y="2137303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1" name="Freeform 5">
              <a:extLst>
                <a:ext uri="{FF2B5EF4-FFF2-40B4-BE49-F238E27FC236}">
                  <a16:creationId xmlns:a16="http://schemas.microsoft.com/office/drawing/2014/main" id="{FF0C4564-5DA6-4224-A8B7-85CE1323DE8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10824" y="2818299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2" name="Freeform 6">
              <a:extLst>
                <a:ext uri="{FF2B5EF4-FFF2-40B4-BE49-F238E27FC236}">
                  <a16:creationId xmlns:a16="http://schemas.microsoft.com/office/drawing/2014/main" id="{19F31D0D-C43D-4BB0-A13C-9524B84117D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91700" y="5088176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3" name="Freeform 7">
              <a:extLst>
                <a:ext uri="{FF2B5EF4-FFF2-40B4-BE49-F238E27FC236}">
                  <a16:creationId xmlns:a16="http://schemas.microsoft.com/office/drawing/2014/main" id="{6B32FB03-B0FE-4731-BE41-C59AFB49FBF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71127" y="2531128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4" name="Freeform 8">
              <a:extLst>
                <a:ext uri="{FF2B5EF4-FFF2-40B4-BE49-F238E27FC236}">
                  <a16:creationId xmlns:a16="http://schemas.microsoft.com/office/drawing/2014/main" id="{BDD5B6F0-1E17-4DCD-AE5F-ED8C48892FE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1349" y="473588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5" name="Freeform 9">
              <a:extLst>
                <a:ext uri="{FF2B5EF4-FFF2-40B4-BE49-F238E27FC236}">
                  <a16:creationId xmlns:a16="http://schemas.microsoft.com/office/drawing/2014/main" id="{0290BE17-E89B-4AF9-B3F6-AF4884D5246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9487" y="4455410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6" name="Freeform 11">
              <a:extLst>
                <a:ext uri="{FF2B5EF4-FFF2-40B4-BE49-F238E27FC236}">
                  <a16:creationId xmlns:a16="http://schemas.microsoft.com/office/drawing/2014/main" id="{85F63089-F77F-4F02-8417-AAC1847FBCA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69848" y="4194178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7" name="Freeform 12">
              <a:extLst>
                <a:ext uri="{FF2B5EF4-FFF2-40B4-BE49-F238E27FC236}">
                  <a16:creationId xmlns:a16="http://schemas.microsoft.com/office/drawing/2014/main" id="{7B01CD5E-570F-4CBF-9904-94F30D928C5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81624" y="3691697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8" name="Freeform 13">
              <a:extLst>
                <a:ext uri="{FF2B5EF4-FFF2-40B4-BE49-F238E27FC236}">
                  <a16:creationId xmlns:a16="http://schemas.microsoft.com/office/drawing/2014/main" id="{7EE6A672-2915-4B03-99A9-9364D5F1521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17787" y="3075050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9" name="Freeform 14">
              <a:extLst>
                <a:ext uri="{FF2B5EF4-FFF2-40B4-BE49-F238E27FC236}">
                  <a16:creationId xmlns:a16="http://schemas.microsoft.com/office/drawing/2014/main" id="{2136B643-14E1-443A-BC1C-06ADAE65C30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76729" y="3335597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0" name="Freeform 16">
              <a:extLst>
                <a:ext uri="{FF2B5EF4-FFF2-40B4-BE49-F238E27FC236}">
                  <a16:creationId xmlns:a16="http://schemas.microsoft.com/office/drawing/2014/main" id="{867FA393-4F37-4E1A-870B-F96775FAB7E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60464" y="3934729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1" name="Freeform 17">
              <a:extLst>
                <a:ext uri="{FF2B5EF4-FFF2-40B4-BE49-F238E27FC236}">
                  <a16:creationId xmlns:a16="http://schemas.microsoft.com/office/drawing/2014/main" id="{E225A1BE-FAD2-4764-A7E4-A6DA07D0573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95443" y="5347417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2" name="Freeform 21">
              <a:extLst>
                <a:ext uri="{FF2B5EF4-FFF2-40B4-BE49-F238E27FC236}">
                  <a16:creationId xmlns:a16="http://schemas.microsoft.com/office/drawing/2014/main" id="{25D65388-C7E0-4C07-822A-03C5009C6D1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43434" y="5658571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3" name="Freeform 25">
              <a:extLst>
                <a:ext uri="{FF2B5EF4-FFF2-40B4-BE49-F238E27FC236}">
                  <a16:creationId xmlns:a16="http://schemas.microsoft.com/office/drawing/2014/main" id="{E1D79822-C494-449C-B439-F437DAD4F21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24095" y="6423833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4" name="Freeform 29">
              <a:extLst>
                <a:ext uri="{FF2B5EF4-FFF2-40B4-BE49-F238E27FC236}">
                  <a16:creationId xmlns:a16="http://schemas.microsoft.com/office/drawing/2014/main" id="{CDB324E5-E8D9-40E3-BAB4-1F87E67E4F4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24317" y="5897278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5" name="Freeform 31">
              <a:extLst>
                <a:ext uri="{FF2B5EF4-FFF2-40B4-BE49-F238E27FC236}">
                  <a16:creationId xmlns:a16="http://schemas.microsoft.com/office/drawing/2014/main" id="{15404AB3-12EB-462E-85A2-AF4A7E91D72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56013" y="6183127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6" name="Freeform 32">
              <a:extLst>
                <a:ext uri="{FF2B5EF4-FFF2-40B4-BE49-F238E27FC236}">
                  <a16:creationId xmlns:a16="http://schemas.microsoft.com/office/drawing/2014/main" id="{228021CB-53B3-4BCC-A14C-0B6951FC971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4198" y="3296179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7" name="Freeform 33">
              <a:extLst>
                <a:ext uri="{FF2B5EF4-FFF2-40B4-BE49-F238E27FC236}">
                  <a16:creationId xmlns:a16="http://schemas.microsoft.com/office/drawing/2014/main" id="{B353D0BC-00A6-4EA4-9311-9FCB88CC202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34111" y="4387490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8" name="Freeform 34">
              <a:extLst>
                <a:ext uri="{FF2B5EF4-FFF2-40B4-BE49-F238E27FC236}">
                  <a16:creationId xmlns:a16="http://schemas.microsoft.com/office/drawing/2014/main" id="{0E001FD3-6EDD-47A3-9916-826E1595DAB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38041" y="5384813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9" name="Freeform 35">
              <a:extLst>
                <a:ext uri="{FF2B5EF4-FFF2-40B4-BE49-F238E27FC236}">
                  <a16:creationId xmlns:a16="http://schemas.microsoft.com/office/drawing/2014/main" id="{FE214D5B-D151-4E09-A01E-BEAAF9C679E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33693" y="4595717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0" name="Freeform 36">
              <a:extLst>
                <a:ext uri="{FF2B5EF4-FFF2-40B4-BE49-F238E27FC236}">
                  <a16:creationId xmlns:a16="http://schemas.microsoft.com/office/drawing/2014/main" id="{3024EF13-0A45-49DD-B0F4-FA3A5169EFF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5830" y="6046702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1" name="Freeform 37">
              <a:extLst>
                <a:ext uri="{FF2B5EF4-FFF2-40B4-BE49-F238E27FC236}">
                  <a16:creationId xmlns:a16="http://schemas.microsoft.com/office/drawing/2014/main" id="{95E0BDAE-48A7-4752-A150-74DA4BAE5E4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7596" y="3060239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2" name="Freeform 38">
              <a:extLst>
                <a:ext uri="{FF2B5EF4-FFF2-40B4-BE49-F238E27FC236}">
                  <a16:creationId xmlns:a16="http://schemas.microsoft.com/office/drawing/2014/main" id="{DE128EDB-3179-4F47-8B37-BEDE3B82FFC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25265" y="4900335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3" name="Freeform 39">
              <a:extLst>
                <a:ext uri="{FF2B5EF4-FFF2-40B4-BE49-F238E27FC236}">
                  <a16:creationId xmlns:a16="http://schemas.microsoft.com/office/drawing/2014/main" id="{E09CDD49-7B7B-42C0-A09E-6CFB3CDFF6A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7373" y="5141456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4" name="Freeform 40">
              <a:extLst>
                <a:ext uri="{FF2B5EF4-FFF2-40B4-BE49-F238E27FC236}">
                  <a16:creationId xmlns:a16="http://schemas.microsoft.com/office/drawing/2014/main" id="{93C5D839-4CD5-4165-9091-7D9B92CDC1D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2337" y="2598157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5" name="Freeform 41">
              <a:extLst>
                <a:ext uri="{FF2B5EF4-FFF2-40B4-BE49-F238E27FC236}">
                  <a16:creationId xmlns:a16="http://schemas.microsoft.com/office/drawing/2014/main" id="{3C7F638A-BB6D-4B24-A7F9-03BF8087459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5830" y="627871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6" name="Freeform 42">
              <a:extLst>
                <a:ext uri="{FF2B5EF4-FFF2-40B4-BE49-F238E27FC236}">
                  <a16:creationId xmlns:a16="http://schemas.microsoft.com/office/drawing/2014/main" id="{5B59DB64-329B-45EA-8A67-4213A886B5B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93998" y="5596726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7" name="Freeform 44">
              <a:extLst>
                <a:ext uri="{FF2B5EF4-FFF2-40B4-BE49-F238E27FC236}">
                  <a16:creationId xmlns:a16="http://schemas.microsoft.com/office/drawing/2014/main" id="{D8DAB003-6484-4D1D-85AE-93FA09BC5EF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97788" y="4080854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8" name="Freeform 45">
              <a:extLst>
                <a:ext uri="{FF2B5EF4-FFF2-40B4-BE49-F238E27FC236}">
                  <a16:creationId xmlns:a16="http://schemas.microsoft.com/office/drawing/2014/main" id="{D49280A1-ACA8-4CD6-9012-AF12660F07E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75637" y="5836680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9" name="Freeform 46">
              <a:extLst>
                <a:ext uri="{FF2B5EF4-FFF2-40B4-BE49-F238E27FC236}">
                  <a16:creationId xmlns:a16="http://schemas.microsoft.com/office/drawing/2014/main" id="{C03EAE8C-6089-40E5-9361-2E266A1EEBA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24696" y="2830776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0" name="Freeform 47">
              <a:extLst>
                <a:ext uri="{FF2B5EF4-FFF2-40B4-BE49-F238E27FC236}">
                  <a16:creationId xmlns:a16="http://schemas.microsoft.com/office/drawing/2014/main" id="{02E3A077-F087-4E14-A13E-4E9D4369B1F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82841" y="3849727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1" name="Freeform 48">
              <a:extLst>
                <a:ext uri="{FF2B5EF4-FFF2-40B4-BE49-F238E27FC236}">
                  <a16:creationId xmlns:a16="http://schemas.microsoft.com/office/drawing/2014/main" id="{7CE4FAAA-45E7-4C86-B59A-F284B79EFD2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78098" y="3616257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2" name="Freeform 49">
              <a:extLst>
                <a:ext uri="{FF2B5EF4-FFF2-40B4-BE49-F238E27FC236}">
                  <a16:creationId xmlns:a16="http://schemas.microsoft.com/office/drawing/2014/main" id="{E2689B62-CCA1-4EE5-B622-FBA51686891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76712" y="6507925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3" name="Freeform 8">
              <a:extLst>
                <a:ext uri="{FF2B5EF4-FFF2-40B4-BE49-F238E27FC236}">
                  <a16:creationId xmlns:a16="http://schemas.microsoft.com/office/drawing/2014/main" id="{113638EE-3BCF-4315-A329-3C6766A3890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41853" y="3490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4" name="Freeform 106">
              <a:extLst>
                <a:ext uri="{FF2B5EF4-FFF2-40B4-BE49-F238E27FC236}">
                  <a16:creationId xmlns:a16="http://schemas.microsoft.com/office/drawing/2014/main" id="{4FB36B8F-335B-40F2-83BB-C2B2689DC2E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01184" y="6639670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A05E913-A9D9-4639-B104-1F07A4AF6A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502920"/>
            <a:ext cx="963401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940CEB-B6D7-46E6-9843-5153421401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9848" y="1874520"/>
            <a:ext cx="963401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BAC8B5-8DFB-4920-8580-54824C831A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73736" y="6382512"/>
            <a:ext cx="28459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/>
                </a:solidFill>
              </a:defRPr>
            </a:lvl1pPr>
          </a:lstStyle>
          <a:p>
            <a:fld id="{B5898F52-2787-4BA2-BBBC-9395E9F86D50}" type="datetimeFigureOut">
              <a:rPr lang="en-US" smtClean="0"/>
              <a:pPr/>
              <a:t>6/12/2024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9E2D5D-B616-4048-9CB8-4D316BBDB1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1754871" y="2093199"/>
            <a:ext cx="4157472" cy="4160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F322F0-8F3D-4AC5-9873-24666D0E0D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57919" y="6382512"/>
            <a:ext cx="5009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2"/>
                </a:solidFill>
              </a:defRPr>
            </a:lvl1pPr>
          </a:lstStyle>
          <a:p>
            <a:fld id="{4C8B8A27-DF03-4546-BA93-21C967D57E5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2029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8" r:id="rId1"/>
    <p:sldLayoutId id="2147483769" r:id="rId2"/>
    <p:sldLayoutId id="2147483770" r:id="rId3"/>
    <p:sldLayoutId id="2147483771" r:id="rId4"/>
    <p:sldLayoutId id="2147483772" r:id="rId5"/>
    <p:sldLayoutId id="2147483766" r:id="rId6"/>
    <p:sldLayoutId id="2147483762" r:id="rId7"/>
    <p:sldLayoutId id="2147483763" r:id="rId8"/>
    <p:sldLayoutId id="2147483764" r:id="rId9"/>
    <p:sldLayoutId id="2147483765" r:id="rId10"/>
    <p:sldLayoutId id="2147483767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Clr>
          <a:schemeClr val="bg2">
            <a:lumMod val="75000"/>
          </a:schemeClr>
        </a:buClr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228600" indent="0" algn="l" defTabSz="914400" rtl="0" eaLnBrk="1" latinLnBrk="0" hangingPunct="1">
        <a:lnSpc>
          <a:spcPct val="150000"/>
        </a:lnSpc>
        <a:spcBef>
          <a:spcPts val="500"/>
        </a:spcBef>
        <a:buClr>
          <a:schemeClr val="bg2">
            <a:lumMod val="75000"/>
          </a:schemeClr>
        </a:buClr>
        <a:buFontTx/>
        <a:buNone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548640" indent="-285750" algn="l" defTabSz="914400" rtl="0" eaLnBrk="1" latinLnBrk="0" hangingPunct="1">
        <a:lnSpc>
          <a:spcPct val="150000"/>
        </a:lnSpc>
        <a:spcBef>
          <a:spcPts val="500"/>
        </a:spcBef>
        <a:buClr>
          <a:schemeClr val="bg2">
            <a:lumMod val="75000"/>
          </a:schemeClr>
        </a:buClr>
        <a:buFont typeface="Arial" panose="020B0604020202020204" pitchFamily="34" charset="0"/>
        <a:buChar char="•"/>
        <a:defRPr sz="1600" b="1" kern="1200">
          <a:solidFill>
            <a:schemeClr val="tx2"/>
          </a:solidFill>
          <a:latin typeface="+mn-lt"/>
          <a:ea typeface="+mn-ea"/>
          <a:cs typeface="+mn-cs"/>
        </a:defRPr>
      </a:lvl3pPr>
      <a:lvl4pPr marL="548640" indent="0" algn="l" defTabSz="914400" rtl="0" eaLnBrk="1" latinLnBrk="0" hangingPunct="1">
        <a:lnSpc>
          <a:spcPct val="150000"/>
        </a:lnSpc>
        <a:spcBef>
          <a:spcPts val="500"/>
        </a:spcBef>
        <a:buClr>
          <a:schemeClr val="bg2">
            <a:lumMod val="75000"/>
          </a:schemeClr>
        </a:buClr>
        <a:buFontTx/>
        <a:buNone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834390" indent="-285750" algn="l" defTabSz="914400" rtl="0" eaLnBrk="1" latinLnBrk="0" hangingPunct="1">
        <a:lnSpc>
          <a:spcPct val="150000"/>
        </a:lnSpc>
        <a:spcBef>
          <a:spcPts val="500"/>
        </a:spcBef>
        <a:buClr>
          <a:schemeClr val="bg2">
            <a:lumMod val="75000"/>
          </a:schemeClr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9" name="Rectangle 178">
            <a:extLst>
              <a:ext uri="{FF2B5EF4-FFF2-40B4-BE49-F238E27FC236}">
                <a16:creationId xmlns:a16="http://schemas.microsoft.com/office/drawing/2014/main" id="{945D478C-A9A5-4832-89D8-703607711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768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Rectangle 180">
            <a:extLst>
              <a:ext uri="{FF2B5EF4-FFF2-40B4-BE49-F238E27FC236}">
                <a16:creationId xmlns:a16="http://schemas.microsoft.com/office/drawing/2014/main" id="{0FB7F7C0-216C-466B-8AF5-7744BB3400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274" y="4764840"/>
            <a:ext cx="12205536" cy="20931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BB5D28-9DB8-1EDA-493C-2F2C4EA0BF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38431" y="5022999"/>
            <a:ext cx="9601749" cy="970488"/>
          </a:xfrm>
        </p:spPr>
        <p:txBody>
          <a:bodyPr>
            <a:normAutofit/>
          </a:bodyPr>
          <a:lstStyle/>
          <a:p>
            <a:r>
              <a:rPr lang="en-GB" i="1" dirty="0" err="1">
                <a:latin typeface="Modern Love (Headings)"/>
              </a:rPr>
              <a:t>Aqaar</a:t>
            </a:r>
            <a:r>
              <a:rPr lang="en-GB" i="1" dirty="0">
                <a:latin typeface="Modern Love (Headings)"/>
              </a:rPr>
              <a:t> </a:t>
            </a:r>
            <a:r>
              <a:rPr lang="en-GB" i="1" dirty="0" err="1">
                <a:latin typeface="Modern Love (Headings)"/>
              </a:rPr>
              <a:t>recommendtion</a:t>
            </a:r>
            <a:endParaRPr lang="en-US" i="1" dirty="0">
              <a:latin typeface="Modern Love (Headings)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352A5B3-0C15-A349-03A4-5D286D8737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61900" y="6059436"/>
            <a:ext cx="6200489" cy="606527"/>
          </a:xfrm>
        </p:spPr>
        <p:txBody>
          <a:bodyPr>
            <a:normAutofit/>
          </a:bodyPr>
          <a:lstStyle/>
          <a:p>
            <a:endParaRPr lang="en-US"/>
          </a:p>
        </p:txBody>
      </p: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67A83510-2790-4866-911D-2E1588DF5F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459" y="4517731"/>
            <a:ext cx="12157773" cy="494218"/>
            <a:chOff x="18956" y="5952517"/>
            <a:chExt cx="12157773" cy="494218"/>
          </a:xfrm>
          <a:solidFill>
            <a:schemeClr val="bg2">
              <a:lumMod val="90000"/>
            </a:schemeClr>
          </a:solidFill>
        </p:grpSpPr>
        <p:sp>
          <p:nvSpPr>
            <p:cNvPr id="184" name="Freeform 10">
              <a:extLst>
                <a:ext uri="{FF2B5EF4-FFF2-40B4-BE49-F238E27FC236}">
                  <a16:creationId xmlns:a16="http://schemas.microsoft.com/office/drawing/2014/main" id="{DAB74ACE-7603-4829-88FE-C3C2B05EB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6637219" y="6356157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85" name="Freeform 15">
              <a:extLst>
                <a:ext uri="{FF2B5EF4-FFF2-40B4-BE49-F238E27FC236}">
                  <a16:creationId xmlns:a16="http://schemas.microsoft.com/office/drawing/2014/main" id="{DE3E37A0-8723-42F4-9435-F06BD01914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6139192" y="6359421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86" name="Freeform 18">
              <a:extLst>
                <a:ext uri="{FF2B5EF4-FFF2-40B4-BE49-F238E27FC236}">
                  <a16:creationId xmlns:a16="http://schemas.microsoft.com/office/drawing/2014/main" id="{0C5FE567-8965-4799-B1E6-8A6E1A8488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6384660" y="6368396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87" name="Freeform 22">
              <a:extLst>
                <a:ext uri="{FF2B5EF4-FFF2-40B4-BE49-F238E27FC236}">
                  <a16:creationId xmlns:a16="http://schemas.microsoft.com/office/drawing/2014/main" id="{BA3FF2FD-6394-4F97-B186-BD4A98C619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5653573" y="6308012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88" name="Freeform 8">
              <a:extLst>
                <a:ext uri="{FF2B5EF4-FFF2-40B4-BE49-F238E27FC236}">
                  <a16:creationId xmlns:a16="http://schemas.microsoft.com/office/drawing/2014/main" id="{1A361C9F-AD97-4338-B557-8766AFD033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8956" y="5956599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89" name="Freeform 19">
              <a:extLst>
                <a:ext uri="{FF2B5EF4-FFF2-40B4-BE49-F238E27FC236}">
                  <a16:creationId xmlns:a16="http://schemas.microsoft.com/office/drawing/2014/main" id="{F4FAA936-A80F-43B5-8A7D-17CC7CF771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4709370" y="6291575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90" name="Freeform 20">
              <a:extLst>
                <a:ext uri="{FF2B5EF4-FFF2-40B4-BE49-F238E27FC236}">
                  <a16:creationId xmlns:a16="http://schemas.microsoft.com/office/drawing/2014/main" id="{21246F32-1BA7-40E4-9AF9-CA517D4413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4452381" y="6295774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91" name="Freeform 23">
              <a:extLst>
                <a:ext uri="{FF2B5EF4-FFF2-40B4-BE49-F238E27FC236}">
                  <a16:creationId xmlns:a16="http://schemas.microsoft.com/office/drawing/2014/main" id="{C18EE8CE-BCF9-4C64-B335-C7830B03F3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5883090" y="6322699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92" name="Freeform 26">
              <a:extLst>
                <a:ext uri="{FF2B5EF4-FFF2-40B4-BE49-F238E27FC236}">
                  <a16:creationId xmlns:a16="http://schemas.microsoft.com/office/drawing/2014/main" id="{64AC2B2B-568F-4175-8D84-AD8F6B563F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5404559" y="6308010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93" name="Freeform 27">
              <a:extLst>
                <a:ext uri="{FF2B5EF4-FFF2-40B4-BE49-F238E27FC236}">
                  <a16:creationId xmlns:a16="http://schemas.microsoft.com/office/drawing/2014/main" id="{D9C6CF5C-8CF6-4274-86E0-CAF4A31F43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4937280" y="6282192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94" name="Freeform 28">
              <a:extLst>
                <a:ext uri="{FF2B5EF4-FFF2-40B4-BE49-F238E27FC236}">
                  <a16:creationId xmlns:a16="http://schemas.microsoft.com/office/drawing/2014/main" id="{3BFC56A2-55B3-432A-BD3B-4B2423A683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5194538" y="6290059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95" name="Freeform 30">
              <a:extLst>
                <a:ext uri="{FF2B5EF4-FFF2-40B4-BE49-F238E27FC236}">
                  <a16:creationId xmlns:a16="http://schemas.microsoft.com/office/drawing/2014/main" id="{BB036CEA-B307-404A-89D6-9414F417D2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5742191" y="6338204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96" name="Freeform 43">
              <a:extLst>
                <a:ext uri="{FF2B5EF4-FFF2-40B4-BE49-F238E27FC236}">
                  <a16:creationId xmlns:a16="http://schemas.microsoft.com/office/drawing/2014/main" id="{CB37E5F5-B903-4611-A739-0B7FBE851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5902106" y="6043523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97" name="Freeform 51">
              <a:extLst>
                <a:ext uri="{FF2B5EF4-FFF2-40B4-BE49-F238E27FC236}">
                  <a16:creationId xmlns:a16="http://schemas.microsoft.com/office/drawing/2014/main" id="{B1012F2B-A8F1-4FD5-8E6F-1CC97D0AA8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5710297" y="6035458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98" name="Freeform 52">
              <a:extLst>
                <a:ext uri="{FF2B5EF4-FFF2-40B4-BE49-F238E27FC236}">
                  <a16:creationId xmlns:a16="http://schemas.microsoft.com/office/drawing/2014/main" id="{C04C6E0B-838E-4B10-91CA-29C498382A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6277444" y="6038724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99" name="Freeform 53">
              <a:extLst>
                <a:ext uri="{FF2B5EF4-FFF2-40B4-BE49-F238E27FC236}">
                  <a16:creationId xmlns:a16="http://schemas.microsoft.com/office/drawing/2014/main" id="{15D6CFEB-4FC5-45C3-8BDF-95EAD1EDFC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5471034" y="6035460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00" name="Freeform 54">
              <a:extLst>
                <a:ext uri="{FF2B5EF4-FFF2-40B4-BE49-F238E27FC236}">
                  <a16:creationId xmlns:a16="http://schemas.microsoft.com/office/drawing/2014/main" id="{EA8E01BA-7055-4707-906A-F08E2E2535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6094009" y="6011795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01" name="Freeform 55">
              <a:extLst>
                <a:ext uri="{FF2B5EF4-FFF2-40B4-BE49-F238E27FC236}">
                  <a16:creationId xmlns:a16="http://schemas.microsoft.com/office/drawing/2014/main" id="{CDA2DE76-0D5E-4F6F-95E7-508B725F8A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5264556" y="6041988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02" name="Freeform 56">
              <a:extLst>
                <a:ext uri="{FF2B5EF4-FFF2-40B4-BE49-F238E27FC236}">
                  <a16:creationId xmlns:a16="http://schemas.microsoft.com/office/drawing/2014/main" id="{669578C5-3D06-4B77-A897-A014B441B5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4392340" y="5985586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03" name="Freeform 57">
              <a:extLst>
                <a:ext uri="{FF2B5EF4-FFF2-40B4-BE49-F238E27FC236}">
                  <a16:creationId xmlns:a16="http://schemas.microsoft.com/office/drawing/2014/main" id="{85AA3005-AAD0-4587-B352-ECD937D61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5037697" y="6020771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04" name="Freeform 59">
              <a:extLst>
                <a:ext uri="{FF2B5EF4-FFF2-40B4-BE49-F238E27FC236}">
                  <a16:creationId xmlns:a16="http://schemas.microsoft.com/office/drawing/2014/main" id="{B4E9730F-E8B1-4F7C-BA99-3B3016F104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6473186" y="6052072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05" name="Freeform 60">
              <a:extLst>
                <a:ext uri="{FF2B5EF4-FFF2-40B4-BE49-F238E27FC236}">
                  <a16:creationId xmlns:a16="http://schemas.microsoft.com/office/drawing/2014/main" id="{A8922D05-C325-4918-84E6-1C62AD7BE0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4825017" y="6002818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06" name="Freeform 61">
              <a:extLst>
                <a:ext uri="{FF2B5EF4-FFF2-40B4-BE49-F238E27FC236}">
                  <a16:creationId xmlns:a16="http://schemas.microsoft.com/office/drawing/2014/main" id="{38DD42E8-8604-45E3-99FE-72D479AF2C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4572460" y="5957121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07" name="Freeform 5">
              <a:extLst>
                <a:ext uri="{FF2B5EF4-FFF2-40B4-BE49-F238E27FC236}">
                  <a16:creationId xmlns:a16="http://schemas.microsoft.com/office/drawing/2014/main" id="{2E946C70-11C9-4C85-BE3B-1149117F38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3908414" y="6286792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08" name="Freeform 6">
              <a:extLst>
                <a:ext uri="{FF2B5EF4-FFF2-40B4-BE49-F238E27FC236}">
                  <a16:creationId xmlns:a16="http://schemas.microsoft.com/office/drawing/2014/main" id="{48F637C4-CFB7-4421-9DAB-6730244B2C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634353" y="6266141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09" name="Freeform 7">
              <a:extLst>
                <a:ext uri="{FF2B5EF4-FFF2-40B4-BE49-F238E27FC236}">
                  <a16:creationId xmlns:a16="http://schemas.microsoft.com/office/drawing/2014/main" id="{6E137FD9-DCB4-4E5A-960B-350C3627EE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4177783" y="6246129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10" name="Freeform 8">
              <a:extLst>
                <a:ext uri="{FF2B5EF4-FFF2-40B4-BE49-F238E27FC236}">
                  <a16:creationId xmlns:a16="http://schemas.microsoft.com/office/drawing/2014/main" id="{9DCD8437-9BFD-44B4-AAC8-75388190F2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982245" y="6242949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11" name="Freeform 9">
              <a:extLst>
                <a:ext uri="{FF2B5EF4-FFF2-40B4-BE49-F238E27FC236}">
                  <a16:creationId xmlns:a16="http://schemas.microsoft.com/office/drawing/2014/main" id="{C9EEBF9B-D5F1-4EE3-A46A-A5A5E396A4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2268040" y="6282192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12" name="Freeform 11">
              <a:extLst>
                <a:ext uri="{FF2B5EF4-FFF2-40B4-BE49-F238E27FC236}">
                  <a16:creationId xmlns:a16="http://schemas.microsoft.com/office/drawing/2014/main" id="{3A77B17D-E4D2-444B-8D75-F0171A3E85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2510851" y="6246285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13" name="Freeform 12">
              <a:extLst>
                <a:ext uri="{FF2B5EF4-FFF2-40B4-BE49-F238E27FC236}">
                  <a16:creationId xmlns:a16="http://schemas.microsoft.com/office/drawing/2014/main" id="{5FDB9442-6054-49E2-948E-D30AD9E09F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3028371" y="6264238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14" name="Freeform 13">
              <a:extLst>
                <a:ext uri="{FF2B5EF4-FFF2-40B4-BE49-F238E27FC236}">
                  <a16:creationId xmlns:a16="http://schemas.microsoft.com/office/drawing/2014/main" id="{3E1DF8B7-7CB2-4181-8525-4EE2D5D9EE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3656011" y="6301648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15" name="Freeform 14">
              <a:extLst>
                <a:ext uri="{FF2B5EF4-FFF2-40B4-BE49-F238E27FC236}">
                  <a16:creationId xmlns:a16="http://schemas.microsoft.com/office/drawing/2014/main" id="{4B3B2382-7947-4BAF-BF2F-830393F8EF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3333279" y="6267101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16" name="Freeform 16">
              <a:extLst>
                <a:ext uri="{FF2B5EF4-FFF2-40B4-BE49-F238E27FC236}">
                  <a16:creationId xmlns:a16="http://schemas.microsoft.com/office/drawing/2014/main" id="{AC95E7F5-BA75-4053-AC8F-81ACC42626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2773156" y="6239757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17" name="Freeform 17">
              <a:extLst>
                <a:ext uri="{FF2B5EF4-FFF2-40B4-BE49-F238E27FC236}">
                  <a16:creationId xmlns:a16="http://schemas.microsoft.com/office/drawing/2014/main" id="{8D431126-FDB6-42AF-BC9E-58E4C417BA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398709" y="6264239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18" name="Freeform 21">
              <a:extLst>
                <a:ext uri="{FF2B5EF4-FFF2-40B4-BE49-F238E27FC236}">
                  <a16:creationId xmlns:a16="http://schemas.microsoft.com/office/drawing/2014/main" id="{4AA2BE9B-BD88-4958-B98E-7363A0FD5C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047787" y="6218542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19" name="Freeform 25">
              <a:extLst>
                <a:ext uri="{FF2B5EF4-FFF2-40B4-BE49-F238E27FC236}">
                  <a16:creationId xmlns:a16="http://schemas.microsoft.com/office/drawing/2014/main" id="{BA18EADE-8501-4251-ADCD-EB02B73DF1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290115" y="6200589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20" name="Freeform 29">
              <a:extLst>
                <a:ext uri="{FF2B5EF4-FFF2-40B4-BE49-F238E27FC236}">
                  <a16:creationId xmlns:a16="http://schemas.microsoft.com/office/drawing/2014/main" id="{D1886B2F-FFB5-4032-A012-EAE8464DDA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811181" y="6179372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21" name="Freeform 31">
              <a:extLst>
                <a:ext uri="{FF2B5EF4-FFF2-40B4-BE49-F238E27FC236}">
                  <a16:creationId xmlns:a16="http://schemas.microsoft.com/office/drawing/2014/main" id="{65048464-3972-4F85-858C-BD0D6CC8A6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543201" y="6241343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22" name="Freeform 32">
              <a:extLst>
                <a:ext uri="{FF2B5EF4-FFF2-40B4-BE49-F238E27FC236}">
                  <a16:creationId xmlns:a16="http://schemas.microsoft.com/office/drawing/2014/main" id="{9B136B45-B116-4EA4-802D-0D9EC238C9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3406775" y="5979446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23" name="Freeform 33">
              <a:extLst>
                <a:ext uri="{FF2B5EF4-FFF2-40B4-BE49-F238E27FC236}">
                  <a16:creationId xmlns:a16="http://schemas.microsoft.com/office/drawing/2014/main" id="{F7DA7C34-DDA0-41AB-A47F-E981F63E23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2327423" y="6028408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24" name="Freeform 34">
              <a:extLst>
                <a:ext uri="{FF2B5EF4-FFF2-40B4-BE49-F238E27FC236}">
                  <a16:creationId xmlns:a16="http://schemas.microsoft.com/office/drawing/2014/main" id="{BB16C09B-E126-49FC-B0C4-2CB43FA038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334031" y="6019431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25" name="Freeform 35">
              <a:extLst>
                <a:ext uri="{FF2B5EF4-FFF2-40B4-BE49-F238E27FC236}">
                  <a16:creationId xmlns:a16="http://schemas.microsoft.com/office/drawing/2014/main" id="{A12A7CBF-E4C8-4085-88C3-03102FE468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2124491" y="6012903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26" name="Freeform 36">
              <a:extLst>
                <a:ext uri="{FF2B5EF4-FFF2-40B4-BE49-F238E27FC236}">
                  <a16:creationId xmlns:a16="http://schemas.microsoft.com/office/drawing/2014/main" id="{55CA9A4D-ABE6-426B-B7F0-F5B933349C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657884" y="5982710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27" name="Freeform 37">
              <a:extLst>
                <a:ext uri="{FF2B5EF4-FFF2-40B4-BE49-F238E27FC236}">
                  <a16:creationId xmlns:a16="http://schemas.microsoft.com/office/drawing/2014/main" id="{8A4F3A5B-B199-4716-ADF4-5E33A7C0D1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3649584" y="5970470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28" name="Freeform 38">
              <a:extLst>
                <a:ext uri="{FF2B5EF4-FFF2-40B4-BE49-F238E27FC236}">
                  <a16:creationId xmlns:a16="http://schemas.microsoft.com/office/drawing/2014/main" id="{5846F32E-5DDD-4AF4-BE1C-5F1A3FF10D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829398" y="6010455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29" name="Freeform 39">
              <a:extLst>
                <a:ext uri="{FF2B5EF4-FFF2-40B4-BE49-F238E27FC236}">
                  <a16:creationId xmlns:a16="http://schemas.microsoft.com/office/drawing/2014/main" id="{AFE38B2F-69BC-4661-84A3-EA04CDC3FE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580384" y="5998215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30" name="Freeform 40">
              <a:extLst>
                <a:ext uri="{FF2B5EF4-FFF2-40B4-BE49-F238E27FC236}">
                  <a16:creationId xmlns:a16="http://schemas.microsoft.com/office/drawing/2014/main" id="{5CA6F12C-4208-48A6-B7B0-DD18CB3992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4121911" y="5994951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31" name="Freeform 41">
              <a:extLst>
                <a:ext uri="{FF2B5EF4-FFF2-40B4-BE49-F238E27FC236}">
                  <a16:creationId xmlns:a16="http://schemas.microsoft.com/office/drawing/2014/main" id="{0F08EA53-C6C6-49F1-B8DA-E20FFD6078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438116" y="599495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32" name="Freeform 42">
              <a:extLst>
                <a:ext uri="{FF2B5EF4-FFF2-40B4-BE49-F238E27FC236}">
                  <a16:creationId xmlns:a16="http://schemas.microsoft.com/office/drawing/2014/main" id="{6B6EA655-7497-4604-92DF-43CE7322ED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110716" y="5973734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33" name="Freeform 44">
              <a:extLst>
                <a:ext uri="{FF2B5EF4-FFF2-40B4-BE49-F238E27FC236}">
                  <a16:creationId xmlns:a16="http://schemas.microsoft.com/office/drawing/2014/main" id="{082FFE9A-67C2-471A-AF37-ED9C238DBE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2639354" y="5976998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34" name="Freeform 45">
              <a:extLst>
                <a:ext uri="{FF2B5EF4-FFF2-40B4-BE49-F238E27FC236}">
                  <a16:creationId xmlns:a16="http://schemas.microsoft.com/office/drawing/2014/main" id="{B0FD6176-7431-446D-91DB-56644A93C1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867906" y="5952517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35" name="Freeform 46">
              <a:extLst>
                <a:ext uri="{FF2B5EF4-FFF2-40B4-BE49-F238E27FC236}">
                  <a16:creationId xmlns:a16="http://schemas.microsoft.com/office/drawing/2014/main" id="{A46603FA-6405-410B-AD8A-3D75BE7A85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3895937" y="6000664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36" name="Freeform 47">
              <a:extLst>
                <a:ext uri="{FF2B5EF4-FFF2-40B4-BE49-F238E27FC236}">
                  <a16:creationId xmlns:a16="http://schemas.microsoft.com/office/drawing/2014/main" id="{6BE439BF-AE87-4F53-9DC9-72414AD1F1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2865326" y="5973733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37" name="Freeform 48">
              <a:extLst>
                <a:ext uri="{FF2B5EF4-FFF2-40B4-BE49-F238E27FC236}">
                  <a16:creationId xmlns:a16="http://schemas.microsoft.com/office/drawing/2014/main" id="{55C88911-7FE8-4196-8D02-DAB1B62D97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3115444" y="5992749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38" name="Freeform 49">
              <a:extLst>
                <a:ext uri="{FF2B5EF4-FFF2-40B4-BE49-F238E27FC236}">
                  <a16:creationId xmlns:a16="http://schemas.microsoft.com/office/drawing/2014/main" id="{BAD26C77-660F-4C9C-9A98-234048198B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215687" y="5955781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39" name="Freeform 8">
              <a:extLst>
                <a:ext uri="{FF2B5EF4-FFF2-40B4-BE49-F238E27FC236}">
                  <a16:creationId xmlns:a16="http://schemas.microsoft.com/office/drawing/2014/main" id="{507A2021-3F23-43FC-AB0D-130B57590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6683670" y="6019431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40" name="Freeform 106">
              <a:extLst>
                <a:ext uri="{FF2B5EF4-FFF2-40B4-BE49-F238E27FC236}">
                  <a16:creationId xmlns:a16="http://schemas.microsoft.com/office/drawing/2014/main" id="{CB855C11-52EB-43D9-8831-1A26FCE12A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9451" y="6204541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41" name="Freeform 19">
              <a:extLst>
                <a:ext uri="{FF2B5EF4-FFF2-40B4-BE49-F238E27FC236}">
                  <a16:creationId xmlns:a16="http://schemas.microsoft.com/office/drawing/2014/main" id="{1A6AD416-1A17-49A9-8301-8C0A5A78CA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1397390" y="6351960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42" name="Freeform 20">
              <a:extLst>
                <a:ext uri="{FF2B5EF4-FFF2-40B4-BE49-F238E27FC236}">
                  <a16:creationId xmlns:a16="http://schemas.microsoft.com/office/drawing/2014/main" id="{F03687D9-14CC-461B-B4B5-907E10B6A1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1140401" y="6356159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43" name="Freeform 26">
              <a:extLst>
                <a:ext uri="{FF2B5EF4-FFF2-40B4-BE49-F238E27FC236}">
                  <a16:creationId xmlns:a16="http://schemas.microsoft.com/office/drawing/2014/main" id="{FCC639BE-A7F9-46A2-955A-3ACA45455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2049121" y="6351959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44" name="Freeform 27">
              <a:extLst>
                <a:ext uri="{FF2B5EF4-FFF2-40B4-BE49-F238E27FC236}">
                  <a16:creationId xmlns:a16="http://schemas.microsoft.com/office/drawing/2014/main" id="{B3FED40E-A961-4D78-947A-5AC1BD5100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1625300" y="6342577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45" name="Freeform 28">
              <a:extLst>
                <a:ext uri="{FF2B5EF4-FFF2-40B4-BE49-F238E27FC236}">
                  <a16:creationId xmlns:a16="http://schemas.microsoft.com/office/drawing/2014/main" id="{1445BCDF-9E07-46AD-A6B5-5BEFA223C1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1851300" y="6351959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46" name="Freeform 55">
              <a:extLst>
                <a:ext uri="{FF2B5EF4-FFF2-40B4-BE49-F238E27FC236}">
                  <a16:creationId xmlns:a16="http://schemas.microsoft.com/office/drawing/2014/main" id="{23324DC7-93D9-451A-9ABF-1B4D92BF22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1988188" y="6083917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47" name="Freeform 56">
              <a:extLst>
                <a:ext uri="{FF2B5EF4-FFF2-40B4-BE49-F238E27FC236}">
                  <a16:creationId xmlns:a16="http://schemas.microsoft.com/office/drawing/2014/main" id="{003474BA-A947-4598-96BB-BAACE2411D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1080360" y="6045971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48" name="Freeform 57">
              <a:extLst>
                <a:ext uri="{FF2B5EF4-FFF2-40B4-BE49-F238E27FC236}">
                  <a16:creationId xmlns:a16="http://schemas.microsoft.com/office/drawing/2014/main" id="{04426A72-0FD0-478F-AAC5-B49E142535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1725717" y="6081156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49" name="Freeform 60">
              <a:extLst>
                <a:ext uri="{FF2B5EF4-FFF2-40B4-BE49-F238E27FC236}">
                  <a16:creationId xmlns:a16="http://schemas.microsoft.com/office/drawing/2014/main" id="{17260BB0-9DCA-4927-89A5-1314AD40EB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1513037" y="6063203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50" name="Freeform 61">
              <a:extLst>
                <a:ext uri="{FF2B5EF4-FFF2-40B4-BE49-F238E27FC236}">
                  <a16:creationId xmlns:a16="http://schemas.microsoft.com/office/drawing/2014/main" id="{F459656F-63AC-4FC7-8D12-282B9B0C4C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1260480" y="6017506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51" name="Freeform 5">
              <a:extLst>
                <a:ext uri="{FF2B5EF4-FFF2-40B4-BE49-F238E27FC236}">
                  <a16:creationId xmlns:a16="http://schemas.microsoft.com/office/drawing/2014/main" id="{5C345A48-BE33-4B10-AF97-207DC7E2CC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0596434" y="6347177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52" name="Freeform 6">
              <a:extLst>
                <a:ext uri="{FF2B5EF4-FFF2-40B4-BE49-F238E27FC236}">
                  <a16:creationId xmlns:a16="http://schemas.microsoft.com/office/drawing/2014/main" id="{65503F74-3A89-46DD-AD4D-9BB164E252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8310592" y="6345841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53" name="Freeform 7">
              <a:extLst>
                <a:ext uri="{FF2B5EF4-FFF2-40B4-BE49-F238E27FC236}">
                  <a16:creationId xmlns:a16="http://schemas.microsoft.com/office/drawing/2014/main" id="{5D8D4A6C-9C30-46E6-953F-8FFE24534F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0865803" y="6306514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54" name="Freeform 8">
              <a:extLst>
                <a:ext uri="{FF2B5EF4-FFF2-40B4-BE49-F238E27FC236}">
                  <a16:creationId xmlns:a16="http://schemas.microsoft.com/office/drawing/2014/main" id="{844B12AB-BDBA-412B-8127-0671AB6BF8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8670714" y="633931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55" name="Freeform 9">
              <a:extLst>
                <a:ext uri="{FF2B5EF4-FFF2-40B4-BE49-F238E27FC236}">
                  <a16:creationId xmlns:a16="http://schemas.microsoft.com/office/drawing/2014/main" id="{84AE8FA4-8AC5-4D0E-9FF8-B6F6D961FC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8956060" y="6342577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56" name="Freeform 11">
              <a:extLst>
                <a:ext uri="{FF2B5EF4-FFF2-40B4-BE49-F238E27FC236}">
                  <a16:creationId xmlns:a16="http://schemas.microsoft.com/office/drawing/2014/main" id="{462515DF-512D-49E0-B5FE-637D9E352B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9198871" y="6306670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57" name="Freeform 12">
              <a:extLst>
                <a:ext uri="{FF2B5EF4-FFF2-40B4-BE49-F238E27FC236}">
                  <a16:creationId xmlns:a16="http://schemas.microsoft.com/office/drawing/2014/main" id="{342CB8A0-096D-4A9F-B962-294DB670BD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9716391" y="6324623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58" name="Freeform 13">
              <a:extLst>
                <a:ext uri="{FF2B5EF4-FFF2-40B4-BE49-F238E27FC236}">
                  <a16:creationId xmlns:a16="http://schemas.microsoft.com/office/drawing/2014/main" id="{6870353D-6B96-4946-8BB5-015BF6E6E2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0344031" y="6362033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59" name="Freeform 14">
              <a:extLst>
                <a:ext uri="{FF2B5EF4-FFF2-40B4-BE49-F238E27FC236}">
                  <a16:creationId xmlns:a16="http://schemas.microsoft.com/office/drawing/2014/main" id="{20249E38-6114-4065-8836-941D6C55D5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0070859" y="6318096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60" name="Freeform 16">
              <a:extLst>
                <a:ext uri="{FF2B5EF4-FFF2-40B4-BE49-F238E27FC236}">
                  <a16:creationId xmlns:a16="http://schemas.microsoft.com/office/drawing/2014/main" id="{BDA5073D-3C1B-4779-8DEF-FD9CD5308D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9461176" y="6300142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61" name="Freeform 17">
              <a:extLst>
                <a:ext uri="{FF2B5EF4-FFF2-40B4-BE49-F238E27FC236}">
                  <a16:creationId xmlns:a16="http://schemas.microsoft.com/office/drawing/2014/main" id="{79505220-ED85-46B5-A218-0991FA5794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8039205" y="6341355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62" name="Freeform 21">
              <a:extLst>
                <a:ext uri="{FF2B5EF4-FFF2-40B4-BE49-F238E27FC236}">
                  <a16:creationId xmlns:a16="http://schemas.microsoft.com/office/drawing/2014/main" id="{A8513416-DF87-4A83-8026-AF40654BAE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7730057" y="6318096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63" name="Freeform 25">
              <a:extLst>
                <a:ext uri="{FF2B5EF4-FFF2-40B4-BE49-F238E27FC236}">
                  <a16:creationId xmlns:a16="http://schemas.microsoft.com/office/drawing/2014/main" id="{AF0489C4-7984-4A49-9D02-ACE2DD3EC8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6930591" y="6309120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64" name="Freeform 29">
              <a:extLst>
                <a:ext uri="{FF2B5EF4-FFF2-40B4-BE49-F238E27FC236}">
                  <a16:creationId xmlns:a16="http://schemas.microsoft.com/office/drawing/2014/main" id="{3DB0DE7C-BF6D-4059-94C4-FD4D6E7BA9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7497041" y="6299934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65" name="Freeform 31">
              <a:extLst>
                <a:ext uri="{FF2B5EF4-FFF2-40B4-BE49-F238E27FC236}">
                  <a16:creationId xmlns:a16="http://schemas.microsoft.com/office/drawing/2014/main" id="{5B58E23E-6D06-4F24-B6F8-98AE632C2A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7207517" y="6336989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66" name="Freeform 32">
              <a:extLst>
                <a:ext uri="{FF2B5EF4-FFF2-40B4-BE49-F238E27FC236}">
                  <a16:creationId xmlns:a16="http://schemas.microsoft.com/office/drawing/2014/main" id="{7D87D95A-4B48-4140-BB5C-9A33AACBFA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0094795" y="6039831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67" name="Freeform 33">
              <a:extLst>
                <a:ext uri="{FF2B5EF4-FFF2-40B4-BE49-F238E27FC236}">
                  <a16:creationId xmlns:a16="http://schemas.microsoft.com/office/drawing/2014/main" id="{6D78BEA4-B995-4BEC-A3B4-C580D646AD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9015443" y="6088793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68" name="Freeform 34">
              <a:extLst>
                <a:ext uri="{FF2B5EF4-FFF2-40B4-BE49-F238E27FC236}">
                  <a16:creationId xmlns:a16="http://schemas.microsoft.com/office/drawing/2014/main" id="{C075F1AC-7155-4487-8B7A-0C74E2C65D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8022051" y="6079816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69" name="Freeform 35">
              <a:extLst>
                <a:ext uri="{FF2B5EF4-FFF2-40B4-BE49-F238E27FC236}">
                  <a16:creationId xmlns:a16="http://schemas.microsoft.com/office/drawing/2014/main" id="{2923812A-0930-464A-B863-8232CDF9BE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8806684" y="6076799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70" name="Freeform 36">
              <a:extLst>
                <a:ext uri="{FF2B5EF4-FFF2-40B4-BE49-F238E27FC236}">
                  <a16:creationId xmlns:a16="http://schemas.microsoft.com/office/drawing/2014/main" id="{5B22D5AF-1F95-4943-ADBD-50BF0DDC9B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7345904" y="6043095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71" name="Freeform 37">
              <a:extLst>
                <a:ext uri="{FF2B5EF4-FFF2-40B4-BE49-F238E27FC236}">
                  <a16:creationId xmlns:a16="http://schemas.microsoft.com/office/drawing/2014/main" id="{09709304-5160-4325-BE4E-F970450FA8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0337604" y="6030855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72" name="Freeform 38">
              <a:extLst>
                <a:ext uri="{FF2B5EF4-FFF2-40B4-BE49-F238E27FC236}">
                  <a16:creationId xmlns:a16="http://schemas.microsoft.com/office/drawing/2014/main" id="{6086BD94-D139-4DEE-9FB6-849360DABF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8517418" y="6070840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73" name="Freeform 39">
              <a:extLst>
                <a:ext uri="{FF2B5EF4-FFF2-40B4-BE49-F238E27FC236}">
                  <a16:creationId xmlns:a16="http://schemas.microsoft.com/office/drawing/2014/main" id="{84B8A4B1-C709-4864-851E-6A76DE4E52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8268404" y="6058600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74" name="Freeform 40">
              <a:extLst>
                <a:ext uri="{FF2B5EF4-FFF2-40B4-BE49-F238E27FC236}">
                  <a16:creationId xmlns:a16="http://schemas.microsoft.com/office/drawing/2014/main" id="{51183B3E-65BA-45BB-9238-E5553DA7E2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0809931" y="6055336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75" name="Freeform 41">
              <a:extLst>
                <a:ext uri="{FF2B5EF4-FFF2-40B4-BE49-F238E27FC236}">
                  <a16:creationId xmlns:a16="http://schemas.microsoft.com/office/drawing/2014/main" id="{B456CBC6-D8DB-4226-8743-8355D0C1E2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7126136" y="6055335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76" name="Freeform 42">
              <a:extLst>
                <a:ext uri="{FF2B5EF4-FFF2-40B4-BE49-F238E27FC236}">
                  <a16:creationId xmlns:a16="http://schemas.microsoft.com/office/drawing/2014/main" id="{2A43AE63-9201-415C-A88E-C52685BF9A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7798736" y="6034119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77" name="Freeform 44">
              <a:extLst>
                <a:ext uri="{FF2B5EF4-FFF2-40B4-BE49-F238E27FC236}">
                  <a16:creationId xmlns:a16="http://schemas.microsoft.com/office/drawing/2014/main" id="{0BB8C75E-6B9A-4E95-85CF-ACD2D2AD2B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9327374" y="6037383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78" name="Freeform 45">
              <a:extLst>
                <a:ext uri="{FF2B5EF4-FFF2-40B4-BE49-F238E27FC236}">
                  <a16:creationId xmlns:a16="http://schemas.microsoft.com/office/drawing/2014/main" id="{F593E6EC-FB46-40CB-825C-C1305B1FB1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7555926" y="6012902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79" name="Freeform 46">
              <a:extLst>
                <a:ext uri="{FF2B5EF4-FFF2-40B4-BE49-F238E27FC236}">
                  <a16:creationId xmlns:a16="http://schemas.microsoft.com/office/drawing/2014/main" id="{517F36F0-8630-4831-9057-6CA9B217BE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0583957" y="6061049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80" name="Freeform 47">
              <a:extLst>
                <a:ext uri="{FF2B5EF4-FFF2-40B4-BE49-F238E27FC236}">
                  <a16:creationId xmlns:a16="http://schemas.microsoft.com/office/drawing/2014/main" id="{9614B5E6-3CE1-465E-8381-646179E1B1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9553346" y="6034118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81" name="Freeform 48">
              <a:extLst>
                <a:ext uri="{FF2B5EF4-FFF2-40B4-BE49-F238E27FC236}">
                  <a16:creationId xmlns:a16="http://schemas.microsoft.com/office/drawing/2014/main" id="{5A40C31A-16AE-42C0-AC3B-52DCA2F5A2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9804575" y="6052072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82" name="Freeform 49">
              <a:extLst>
                <a:ext uri="{FF2B5EF4-FFF2-40B4-BE49-F238E27FC236}">
                  <a16:creationId xmlns:a16="http://schemas.microsoft.com/office/drawing/2014/main" id="{CE95CDB5-B8FA-431B-B9BE-7791AD92C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6903707" y="6016166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</p:grpSp>
      <p:pic>
        <p:nvPicPr>
          <p:cNvPr id="13" name="Picture 12" descr="A house with a garage&#10;&#10;Description automatically generated">
            <a:extLst>
              <a:ext uri="{FF2B5EF4-FFF2-40B4-BE49-F238E27FC236}">
                <a16:creationId xmlns:a16="http://schemas.microsoft.com/office/drawing/2014/main" id="{1B594737-CC86-2639-63FA-9CE9D9F15A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9694" y="-212366"/>
            <a:ext cx="4714521" cy="4714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362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8" name="Group 567">
            <a:extLst>
              <a:ext uri="{FF2B5EF4-FFF2-40B4-BE49-F238E27FC236}">
                <a16:creationId xmlns:a16="http://schemas.microsoft.com/office/drawing/2014/main" id="{71AFD227-869A-489C-A9B5-3F0498DF3C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096450" y="13394"/>
            <a:ext cx="494218" cy="6814823"/>
            <a:chOff x="11096450" y="13394"/>
            <a:chExt cx="494218" cy="6814823"/>
          </a:xfrm>
          <a:solidFill>
            <a:schemeClr val="bg2">
              <a:lumMod val="90000"/>
            </a:schemeClr>
          </a:solidFill>
        </p:grpSpPr>
        <p:sp>
          <p:nvSpPr>
            <p:cNvPr id="569" name="Freeform 8">
              <a:extLst>
                <a:ext uri="{FF2B5EF4-FFF2-40B4-BE49-F238E27FC236}">
                  <a16:creationId xmlns:a16="http://schemas.microsoft.com/office/drawing/2014/main" id="{62704B34-199B-4964-9C78-3AB9735915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8009" y="671857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70" name="Freeform 10">
              <a:extLst>
                <a:ext uri="{FF2B5EF4-FFF2-40B4-BE49-F238E27FC236}">
                  <a16:creationId xmlns:a16="http://schemas.microsoft.com/office/drawing/2014/main" id="{8B1E8DB8-017D-454E-849F-EE5742849F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5034" y="77813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71" name="Freeform 15">
              <a:extLst>
                <a:ext uri="{FF2B5EF4-FFF2-40B4-BE49-F238E27FC236}">
                  <a16:creationId xmlns:a16="http://schemas.microsoft.com/office/drawing/2014/main" id="{16D80E5D-5099-41C4-A80A-1B1538C38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8964" y="592010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72" name="Freeform 18">
              <a:extLst>
                <a:ext uri="{FF2B5EF4-FFF2-40B4-BE49-F238E27FC236}">
                  <a16:creationId xmlns:a16="http://schemas.microsoft.com/office/drawing/2014/main" id="{947751E1-E2F4-467E-B547-3BD4BAB7F5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2378" y="335267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73" name="Freeform 19">
              <a:extLst>
                <a:ext uri="{FF2B5EF4-FFF2-40B4-BE49-F238E27FC236}">
                  <a16:creationId xmlns:a16="http://schemas.microsoft.com/office/drawing/2014/main" id="{55D8869B-B701-4268-9856-876345C8AE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714" y="2021691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74" name="Freeform 20">
              <a:extLst>
                <a:ext uri="{FF2B5EF4-FFF2-40B4-BE49-F238E27FC236}">
                  <a16:creationId xmlns:a16="http://schemas.microsoft.com/office/drawing/2014/main" id="{A25CA59C-849F-4CE4-A9B0-293F98DE2C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4629" y="2272420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75" name="Freeform 22">
              <a:extLst>
                <a:ext uri="{FF2B5EF4-FFF2-40B4-BE49-F238E27FC236}">
                  <a16:creationId xmlns:a16="http://schemas.microsoft.com/office/drawing/2014/main" id="{FE000DB1-AAA1-4BFF-8F14-53624C2F9E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6398" y="1049544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76" name="Freeform 23">
              <a:extLst>
                <a:ext uri="{FF2B5EF4-FFF2-40B4-BE49-F238E27FC236}">
                  <a16:creationId xmlns:a16="http://schemas.microsoft.com/office/drawing/2014/main" id="{5EEFBC14-7E5B-47B2-B5E3-E90991F89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40085" y="836978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77" name="Freeform 26">
              <a:extLst>
                <a:ext uri="{FF2B5EF4-FFF2-40B4-BE49-F238E27FC236}">
                  <a16:creationId xmlns:a16="http://schemas.microsoft.com/office/drawing/2014/main" id="{00AFF6E4-A34A-4FD3-8C57-BB96114822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7309" y="1320685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78" name="Freeform 27">
              <a:extLst>
                <a:ext uri="{FF2B5EF4-FFF2-40B4-BE49-F238E27FC236}">
                  <a16:creationId xmlns:a16="http://schemas.microsoft.com/office/drawing/2014/main" id="{C63A8474-C075-4441-A0B3-52286EA500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470" y="1778440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79" name="Freeform 28">
              <a:extLst>
                <a:ext uri="{FF2B5EF4-FFF2-40B4-BE49-F238E27FC236}">
                  <a16:creationId xmlns:a16="http://schemas.microsoft.com/office/drawing/2014/main" id="{35DA4698-A2ED-4512-8887-F12D3F1437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4869" y="1535195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80" name="Freeform 30">
              <a:extLst>
                <a:ext uri="{FF2B5EF4-FFF2-40B4-BE49-F238E27FC236}">
                  <a16:creationId xmlns:a16="http://schemas.microsoft.com/office/drawing/2014/main" id="{3358E118-D590-4E50-B21C-6CDAA1CCAF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0119" y="1078297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81" name="Freeform 43">
              <a:extLst>
                <a:ext uri="{FF2B5EF4-FFF2-40B4-BE49-F238E27FC236}">
                  <a16:creationId xmlns:a16="http://schemas.microsoft.com/office/drawing/2014/main" id="{F1EE889E-60FF-423F-ADCB-6CBEE853A0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94111" y="860614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82" name="Freeform 51">
              <a:extLst>
                <a:ext uri="{FF2B5EF4-FFF2-40B4-BE49-F238E27FC236}">
                  <a16:creationId xmlns:a16="http://schemas.microsoft.com/office/drawing/2014/main" id="{A4AA0634-0A7C-4A35-8EB7-775200F129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7080" y="1015030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83" name="Freeform 52">
              <a:extLst>
                <a:ext uri="{FF2B5EF4-FFF2-40B4-BE49-F238E27FC236}">
                  <a16:creationId xmlns:a16="http://schemas.microsoft.com/office/drawing/2014/main" id="{EBA21558-CAC3-445C-8882-5D4A0C6D2A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4085" y="450599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84" name="Freeform 53">
              <a:extLst>
                <a:ext uri="{FF2B5EF4-FFF2-40B4-BE49-F238E27FC236}">
                  <a16:creationId xmlns:a16="http://schemas.microsoft.com/office/drawing/2014/main" id="{2E9415F1-5D31-4C25-9E26-203EEF500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166" y="1253803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85" name="Freeform 54">
              <a:extLst>
                <a:ext uri="{FF2B5EF4-FFF2-40B4-BE49-F238E27FC236}">
                  <a16:creationId xmlns:a16="http://schemas.microsoft.com/office/drawing/2014/main" id="{622FC1F6-879A-45BA-8752-08020C39CE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013" y="614227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86" name="Freeform 55">
              <a:extLst>
                <a:ext uri="{FF2B5EF4-FFF2-40B4-BE49-F238E27FC236}">
                  <a16:creationId xmlns:a16="http://schemas.microsoft.com/office/drawing/2014/main" id="{BA09826C-58E2-48C5-9666-333326C2CA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026" y="1463404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87" name="Freeform 56">
              <a:extLst>
                <a:ext uri="{FF2B5EF4-FFF2-40B4-BE49-F238E27FC236}">
                  <a16:creationId xmlns:a16="http://schemas.microsoft.com/office/drawing/2014/main" id="{A6D3555F-4EA1-4EA7-9D08-2D75CE5192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1585" y="2335317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88" name="Freeform 57">
              <a:extLst>
                <a:ext uri="{FF2B5EF4-FFF2-40B4-BE49-F238E27FC236}">
                  <a16:creationId xmlns:a16="http://schemas.microsoft.com/office/drawing/2014/main" id="{60FA20E8-EDAA-4310-B870-97807901A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175" y="1673149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89" name="Freeform 59">
              <a:extLst>
                <a:ext uri="{FF2B5EF4-FFF2-40B4-BE49-F238E27FC236}">
                  <a16:creationId xmlns:a16="http://schemas.microsoft.com/office/drawing/2014/main" id="{F5552AA2-C2AB-4D59-B6EF-E8E5EE110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0625" y="255502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90" name="Freeform 60">
              <a:extLst>
                <a:ext uri="{FF2B5EF4-FFF2-40B4-BE49-F238E27FC236}">
                  <a16:creationId xmlns:a16="http://schemas.microsoft.com/office/drawing/2014/main" id="{0BA267D0-8F6B-4803-B948-70E29B4587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5856" y="1902943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91" name="Freeform 61">
              <a:extLst>
                <a:ext uri="{FF2B5EF4-FFF2-40B4-BE49-F238E27FC236}">
                  <a16:creationId xmlns:a16="http://schemas.microsoft.com/office/drawing/2014/main" id="{86E372A3-B9F4-4FEE-8B96-D9AD879E21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153" y="2137303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92" name="Freeform 5">
              <a:extLst>
                <a:ext uri="{FF2B5EF4-FFF2-40B4-BE49-F238E27FC236}">
                  <a16:creationId xmlns:a16="http://schemas.microsoft.com/office/drawing/2014/main" id="{FF0C4564-5DA6-4224-A8B7-85CE1323DE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0824" y="2818299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93" name="Freeform 6">
              <a:extLst>
                <a:ext uri="{FF2B5EF4-FFF2-40B4-BE49-F238E27FC236}">
                  <a16:creationId xmlns:a16="http://schemas.microsoft.com/office/drawing/2014/main" id="{19F31D0D-C43D-4BB0-A13C-9524B84117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1700" y="5088176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94" name="Freeform 7">
              <a:extLst>
                <a:ext uri="{FF2B5EF4-FFF2-40B4-BE49-F238E27FC236}">
                  <a16:creationId xmlns:a16="http://schemas.microsoft.com/office/drawing/2014/main" id="{6B32FB03-B0FE-4731-BE41-C59AFB49FB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1127" y="2531128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95" name="Freeform 8">
              <a:extLst>
                <a:ext uri="{FF2B5EF4-FFF2-40B4-BE49-F238E27FC236}">
                  <a16:creationId xmlns:a16="http://schemas.microsoft.com/office/drawing/2014/main" id="{BDD5B6F0-1E17-4DCD-AE5F-ED8C48892F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1349" y="473588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96" name="Freeform 9">
              <a:extLst>
                <a:ext uri="{FF2B5EF4-FFF2-40B4-BE49-F238E27FC236}">
                  <a16:creationId xmlns:a16="http://schemas.microsoft.com/office/drawing/2014/main" id="{0290BE17-E89B-4AF9-B3F6-AF4884D524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9487" y="4455410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97" name="Freeform 11">
              <a:extLst>
                <a:ext uri="{FF2B5EF4-FFF2-40B4-BE49-F238E27FC236}">
                  <a16:creationId xmlns:a16="http://schemas.microsoft.com/office/drawing/2014/main" id="{85F63089-F77F-4F02-8417-AAC1847FBC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9848" y="4194178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98" name="Freeform 12">
              <a:extLst>
                <a:ext uri="{FF2B5EF4-FFF2-40B4-BE49-F238E27FC236}">
                  <a16:creationId xmlns:a16="http://schemas.microsoft.com/office/drawing/2014/main" id="{7B01CD5E-570F-4CBF-9904-94F30D928C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81624" y="3691697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99" name="Freeform 13">
              <a:extLst>
                <a:ext uri="{FF2B5EF4-FFF2-40B4-BE49-F238E27FC236}">
                  <a16:creationId xmlns:a16="http://schemas.microsoft.com/office/drawing/2014/main" id="{7EE6A672-2915-4B03-99A9-9364D5F152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7787" y="3075050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00" name="Freeform 14">
              <a:extLst>
                <a:ext uri="{FF2B5EF4-FFF2-40B4-BE49-F238E27FC236}">
                  <a16:creationId xmlns:a16="http://schemas.microsoft.com/office/drawing/2014/main" id="{2136B643-14E1-443A-BC1C-06ADAE65C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6729" y="3335597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01" name="Freeform 16">
              <a:extLst>
                <a:ext uri="{FF2B5EF4-FFF2-40B4-BE49-F238E27FC236}">
                  <a16:creationId xmlns:a16="http://schemas.microsoft.com/office/drawing/2014/main" id="{867FA393-4F37-4E1A-870B-F96775FAB7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0464" y="3934729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02" name="Freeform 17">
              <a:extLst>
                <a:ext uri="{FF2B5EF4-FFF2-40B4-BE49-F238E27FC236}">
                  <a16:creationId xmlns:a16="http://schemas.microsoft.com/office/drawing/2014/main" id="{E225A1BE-FAD2-4764-A7E4-A6DA07D057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5443" y="5347417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03" name="Freeform 21">
              <a:extLst>
                <a:ext uri="{FF2B5EF4-FFF2-40B4-BE49-F238E27FC236}">
                  <a16:creationId xmlns:a16="http://schemas.microsoft.com/office/drawing/2014/main" id="{25D65388-C7E0-4C07-822A-03C5009C6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43434" y="5658571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04" name="Freeform 25">
              <a:extLst>
                <a:ext uri="{FF2B5EF4-FFF2-40B4-BE49-F238E27FC236}">
                  <a16:creationId xmlns:a16="http://schemas.microsoft.com/office/drawing/2014/main" id="{E1D79822-C494-449C-B439-F437DAD4F2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095" y="6423833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05" name="Freeform 29">
              <a:extLst>
                <a:ext uri="{FF2B5EF4-FFF2-40B4-BE49-F238E27FC236}">
                  <a16:creationId xmlns:a16="http://schemas.microsoft.com/office/drawing/2014/main" id="{CDB324E5-E8D9-40E3-BAB4-1F87E67E4F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317" y="5897278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06" name="Freeform 31">
              <a:extLst>
                <a:ext uri="{FF2B5EF4-FFF2-40B4-BE49-F238E27FC236}">
                  <a16:creationId xmlns:a16="http://schemas.microsoft.com/office/drawing/2014/main" id="{15404AB3-12EB-462E-85A2-AF4A7E91D7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56013" y="6183127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07" name="Freeform 32">
              <a:extLst>
                <a:ext uri="{FF2B5EF4-FFF2-40B4-BE49-F238E27FC236}">
                  <a16:creationId xmlns:a16="http://schemas.microsoft.com/office/drawing/2014/main" id="{228021CB-53B3-4BCC-A14C-0B6951FC97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4198" y="3296179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08" name="Freeform 33">
              <a:extLst>
                <a:ext uri="{FF2B5EF4-FFF2-40B4-BE49-F238E27FC236}">
                  <a16:creationId xmlns:a16="http://schemas.microsoft.com/office/drawing/2014/main" id="{B353D0BC-00A6-4EA4-9311-9FCB88CC2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4111" y="4387490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09" name="Freeform 34">
              <a:extLst>
                <a:ext uri="{FF2B5EF4-FFF2-40B4-BE49-F238E27FC236}">
                  <a16:creationId xmlns:a16="http://schemas.microsoft.com/office/drawing/2014/main" id="{0E001FD3-6EDD-47A3-9916-826E1595D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8041" y="5384813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10" name="Freeform 35">
              <a:extLst>
                <a:ext uri="{FF2B5EF4-FFF2-40B4-BE49-F238E27FC236}">
                  <a16:creationId xmlns:a16="http://schemas.microsoft.com/office/drawing/2014/main" id="{FE214D5B-D151-4E09-A01E-BEAAF9C679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3693" y="4595717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11" name="Freeform 36">
              <a:extLst>
                <a:ext uri="{FF2B5EF4-FFF2-40B4-BE49-F238E27FC236}">
                  <a16:creationId xmlns:a16="http://schemas.microsoft.com/office/drawing/2014/main" id="{3024EF13-0A45-49DD-B0F4-FA3A5169EF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046702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12" name="Freeform 37">
              <a:extLst>
                <a:ext uri="{FF2B5EF4-FFF2-40B4-BE49-F238E27FC236}">
                  <a16:creationId xmlns:a16="http://schemas.microsoft.com/office/drawing/2014/main" id="{95E0BDAE-48A7-4752-A150-74DA4BAE5E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596" y="3060239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13" name="Freeform 38">
              <a:extLst>
                <a:ext uri="{FF2B5EF4-FFF2-40B4-BE49-F238E27FC236}">
                  <a16:creationId xmlns:a16="http://schemas.microsoft.com/office/drawing/2014/main" id="{DE128EDB-3179-4F47-8B37-BEDE3B82FF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5265" y="4900335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14" name="Freeform 39">
              <a:extLst>
                <a:ext uri="{FF2B5EF4-FFF2-40B4-BE49-F238E27FC236}">
                  <a16:creationId xmlns:a16="http://schemas.microsoft.com/office/drawing/2014/main" id="{E09CDD49-7B7B-42C0-A09E-6CFB3CDFF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373" y="5141456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15" name="Freeform 40">
              <a:extLst>
                <a:ext uri="{FF2B5EF4-FFF2-40B4-BE49-F238E27FC236}">
                  <a16:creationId xmlns:a16="http://schemas.microsoft.com/office/drawing/2014/main" id="{93C5D839-4CD5-4165-9091-7D9B92CDC1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2337" y="2598157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16" name="Freeform 41">
              <a:extLst>
                <a:ext uri="{FF2B5EF4-FFF2-40B4-BE49-F238E27FC236}">
                  <a16:creationId xmlns:a16="http://schemas.microsoft.com/office/drawing/2014/main" id="{3C7F638A-BB6D-4B24-A7F9-03BF808745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27871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17" name="Freeform 42">
              <a:extLst>
                <a:ext uri="{FF2B5EF4-FFF2-40B4-BE49-F238E27FC236}">
                  <a16:creationId xmlns:a16="http://schemas.microsoft.com/office/drawing/2014/main" id="{5B59DB64-329B-45EA-8A67-4213A886B5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3998" y="5596726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18" name="Freeform 44">
              <a:extLst>
                <a:ext uri="{FF2B5EF4-FFF2-40B4-BE49-F238E27FC236}">
                  <a16:creationId xmlns:a16="http://schemas.microsoft.com/office/drawing/2014/main" id="{D8DAB003-6484-4D1D-85AE-93FA09BC5E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7788" y="4080854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19" name="Freeform 45">
              <a:extLst>
                <a:ext uri="{FF2B5EF4-FFF2-40B4-BE49-F238E27FC236}">
                  <a16:creationId xmlns:a16="http://schemas.microsoft.com/office/drawing/2014/main" id="{D49280A1-ACA8-4CD6-9012-AF12660F07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5637" y="5836680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20" name="Freeform 46">
              <a:extLst>
                <a:ext uri="{FF2B5EF4-FFF2-40B4-BE49-F238E27FC236}">
                  <a16:creationId xmlns:a16="http://schemas.microsoft.com/office/drawing/2014/main" id="{C03EAE8C-6089-40E5-9361-2E266A1EEB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4696" y="2830776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21" name="Freeform 47">
              <a:extLst>
                <a:ext uri="{FF2B5EF4-FFF2-40B4-BE49-F238E27FC236}">
                  <a16:creationId xmlns:a16="http://schemas.microsoft.com/office/drawing/2014/main" id="{02E3A077-F087-4E14-A13E-4E9D4369B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841" y="3849727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22" name="Freeform 48">
              <a:extLst>
                <a:ext uri="{FF2B5EF4-FFF2-40B4-BE49-F238E27FC236}">
                  <a16:creationId xmlns:a16="http://schemas.microsoft.com/office/drawing/2014/main" id="{7CE4FAAA-45E7-4C86-B59A-F284B79EFD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8098" y="3616257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23" name="Freeform 49">
              <a:extLst>
                <a:ext uri="{FF2B5EF4-FFF2-40B4-BE49-F238E27FC236}">
                  <a16:creationId xmlns:a16="http://schemas.microsoft.com/office/drawing/2014/main" id="{E2689B62-CCA1-4EE5-B622-FBA5168689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6712" y="6507925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24" name="Freeform 8">
              <a:extLst>
                <a:ext uri="{FF2B5EF4-FFF2-40B4-BE49-F238E27FC236}">
                  <a16:creationId xmlns:a16="http://schemas.microsoft.com/office/drawing/2014/main" id="{113638EE-3BCF-4315-A329-3C6766A38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853" y="3490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25" name="Freeform 106">
              <a:extLst>
                <a:ext uri="{FF2B5EF4-FFF2-40B4-BE49-F238E27FC236}">
                  <a16:creationId xmlns:a16="http://schemas.microsoft.com/office/drawing/2014/main" id="{4FB36B8F-335B-40F2-83BB-C2B2689DC2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01184" y="6639670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</p:grpSp>
      <p:sp useBgFill="1">
        <p:nvSpPr>
          <p:cNvPr id="627" name="Rectangle 626">
            <a:extLst>
              <a:ext uri="{FF2B5EF4-FFF2-40B4-BE49-F238E27FC236}">
                <a16:creationId xmlns:a16="http://schemas.microsoft.com/office/drawing/2014/main" id="{17121B47-384D-4AA6-BFEE-9EB117D2A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29" name="Group 628">
            <a:extLst>
              <a:ext uri="{FF2B5EF4-FFF2-40B4-BE49-F238E27FC236}">
                <a16:creationId xmlns:a16="http://schemas.microsoft.com/office/drawing/2014/main" id="{2CB9C70C-9B50-4D83-B8B9-1A0FFA2CB1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952693" y="20697"/>
            <a:ext cx="1862695" cy="6816606"/>
            <a:chOff x="9952693" y="20697"/>
            <a:chExt cx="1862695" cy="6816606"/>
          </a:xfrm>
        </p:grpSpPr>
        <p:grpSp>
          <p:nvGrpSpPr>
            <p:cNvPr id="630" name="Group 629">
              <a:extLst>
                <a:ext uri="{FF2B5EF4-FFF2-40B4-BE49-F238E27FC236}">
                  <a16:creationId xmlns:a16="http://schemas.microsoft.com/office/drawing/2014/main" id="{6E1E57A5-A4F5-41D5-9E12-FA9144457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0674062" y="20697"/>
              <a:ext cx="1141326" cy="6816606"/>
              <a:chOff x="5889776" y="13394"/>
              <a:chExt cx="1141326" cy="6816606"/>
            </a:xfrm>
          </p:grpSpPr>
          <p:sp>
            <p:nvSpPr>
              <p:cNvPr id="718" name="Freeform 8">
                <a:extLst>
                  <a:ext uri="{FF2B5EF4-FFF2-40B4-BE49-F238E27FC236}">
                    <a16:creationId xmlns:a16="http://schemas.microsoft.com/office/drawing/2014/main" id="{ADBCFAC3-B2EB-4241-B9C9-AC317FCE77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548443" y="6718576"/>
                <a:ext cx="131153" cy="88130"/>
              </a:xfrm>
              <a:custGeom>
                <a:avLst/>
                <a:gdLst>
                  <a:gd name="T0" fmla="*/ 26 w 40"/>
                  <a:gd name="T1" fmla="*/ 0 h 29"/>
                  <a:gd name="T2" fmla="*/ 39 w 40"/>
                  <a:gd name="T3" fmla="*/ 20 h 29"/>
                  <a:gd name="T4" fmla="*/ 26 w 40"/>
                  <a:gd name="T5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0" h="29">
                    <a:moveTo>
                      <a:pt x="26" y="0"/>
                    </a:moveTo>
                    <a:cubicBezTo>
                      <a:pt x="34" y="0"/>
                      <a:pt x="40" y="10"/>
                      <a:pt x="39" y="20"/>
                    </a:cubicBezTo>
                    <a:cubicBezTo>
                      <a:pt x="17" y="29"/>
                      <a:pt x="0" y="10"/>
                      <a:pt x="26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9" name="Freeform 10">
                <a:extLst>
                  <a:ext uri="{FF2B5EF4-FFF2-40B4-BE49-F238E27FC236}">
                    <a16:creationId xmlns:a16="http://schemas.microsoft.com/office/drawing/2014/main" id="{86F38B84-C3BC-48A8-9EEF-3077223C409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915468" y="152241"/>
                <a:ext cx="138242" cy="88130"/>
              </a:xfrm>
              <a:custGeom>
                <a:avLst/>
                <a:gdLst>
                  <a:gd name="T0" fmla="*/ 22 w 42"/>
                  <a:gd name="T1" fmla="*/ 0 h 29"/>
                  <a:gd name="T2" fmla="*/ 14 w 42"/>
                  <a:gd name="T3" fmla="*/ 25 h 29"/>
                  <a:gd name="T4" fmla="*/ 22 w 42"/>
                  <a:gd name="T5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2" h="29">
                    <a:moveTo>
                      <a:pt x="22" y="0"/>
                    </a:moveTo>
                    <a:cubicBezTo>
                      <a:pt x="42" y="7"/>
                      <a:pt x="28" y="29"/>
                      <a:pt x="14" y="25"/>
                    </a:cubicBezTo>
                    <a:cubicBezTo>
                      <a:pt x="0" y="18"/>
                      <a:pt x="8" y="1"/>
                      <a:pt x="22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0" name="Freeform 15">
                <a:extLst>
                  <a:ext uri="{FF2B5EF4-FFF2-40B4-BE49-F238E27FC236}">
                    <a16:creationId xmlns:a16="http://schemas.microsoft.com/office/drawing/2014/main" id="{E288352D-6F27-4727-9241-658737B6232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919398" y="666438"/>
                <a:ext cx="121406" cy="72626"/>
              </a:xfrm>
              <a:custGeom>
                <a:avLst/>
                <a:gdLst>
                  <a:gd name="T0" fmla="*/ 16 w 37"/>
                  <a:gd name="T1" fmla="*/ 0 h 24"/>
                  <a:gd name="T2" fmla="*/ 11 w 37"/>
                  <a:gd name="T3" fmla="*/ 24 h 24"/>
                  <a:gd name="T4" fmla="*/ 16 w 37"/>
                  <a:gd name="T5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" h="24">
                    <a:moveTo>
                      <a:pt x="16" y="0"/>
                    </a:moveTo>
                    <a:cubicBezTo>
                      <a:pt x="37" y="6"/>
                      <a:pt x="30" y="20"/>
                      <a:pt x="11" y="24"/>
                    </a:cubicBezTo>
                    <a:cubicBezTo>
                      <a:pt x="0" y="17"/>
                      <a:pt x="5" y="3"/>
                      <a:pt x="16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1" name="Freeform 18">
                <a:extLst>
                  <a:ext uri="{FF2B5EF4-FFF2-40B4-BE49-F238E27FC236}">
                    <a16:creationId xmlns:a16="http://schemas.microsoft.com/office/drawing/2014/main" id="{6AC265CB-8E11-45EF-8A58-9FCB96E0D9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922812" y="409695"/>
                <a:ext cx="138242" cy="78339"/>
              </a:xfrm>
              <a:custGeom>
                <a:avLst/>
                <a:gdLst>
                  <a:gd name="T0" fmla="*/ 6 w 42"/>
                  <a:gd name="T1" fmla="*/ 6 h 26"/>
                  <a:gd name="T2" fmla="*/ 21 w 42"/>
                  <a:gd name="T3" fmla="*/ 26 h 26"/>
                  <a:gd name="T4" fmla="*/ 6 w 42"/>
                  <a:gd name="T5" fmla="*/ 6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2" h="26">
                    <a:moveTo>
                      <a:pt x="6" y="6"/>
                    </a:moveTo>
                    <a:cubicBezTo>
                      <a:pt x="25" y="0"/>
                      <a:pt x="42" y="17"/>
                      <a:pt x="21" y="26"/>
                    </a:cubicBezTo>
                    <a:cubicBezTo>
                      <a:pt x="9" y="26"/>
                      <a:pt x="0" y="16"/>
                      <a:pt x="6" y="6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2" name="Freeform 19">
                <a:extLst>
                  <a:ext uri="{FF2B5EF4-FFF2-40B4-BE49-F238E27FC236}">
                    <a16:creationId xmlns:a16="http://schemas.microsoft.com/office/drawing/2014/main" id="{DABD6D60-E6DC-4EFB-B755-7954BBAB807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912730" y="2096571"/>
                <a:ext cx="124951" cy="69362"/>
              </a:xfrm>
              <a:custGeom>
                <a:avLst/>
                <a:gdLst>
                  <a:gd name="T0" fmla="*/ 16 w 38"/>
                  <a:gd name="T1" fmla="*/ 0 h 23"/>
                  <a:gd name="T2" fmla="*/ 10 w 38"/>
                  <a:gd name="T3" fmla="*/ 23 h 23"/>
                  <a:gd name="T4" fmla="*/ 16 w 38"/>
                  <a:gd name="T5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8" h="23">
                    <a:moveTo>
                      <a:pt x="16" y="0"/>
                    </a:moveTo>
                    <a:cubicBezTo>
                      <a:pt x="38" y="8"/>
                      <a:pt x="31" y="18"/>
                      <a:pt x="10" y="23"/>
                    </a:cubicBezTo>
                    <a:cubicBezTo>
                      <a:pt x="0" y="16"/>
                      <a:pt x="4" y="3"/>
                      <a:pt x="16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3" name="Freeform 20">
                <a:extLst>
                  <a:ext uri="{FF2B5EF4-FFF2-40B4-BE49-F238E27FC236}">
                    <a16:creationId xmlns:a16="http://schemas.microsoft.com/office/drawing/2014/main" id="{CF6F209B-B481-49BF-87A6-6201C22D8D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897493" y="2294129"/>
                <a:ext cx="128495" cy="78339"/>
              </a:xfrm>
              <a:custGeom>
                <a:avLst/>
                <a:gdLst>
                  <a:gd name="T0" fmla="*/ 24 w 39"/>
                  <a:gd name="T1" fmla="*/ 0 h 26"/>
                  <a:gd name="T2" fmla="*/ 20 w 39"/>
                  <a:gd name="T3" fmla="*/ 26 h 26"/>
                  <a:gd name="T4" fmla="*/ 24 w 39"/>
                  <a:gd name="T5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9" h="26">
                    <a:moveTo>
                      <a:pt x="24" y="0"/>
                    </a:moveTo>
                    <a:cubicBezTo>
                      <a:pt x="39" y="3"/>
                      <a:pt x="36" y="26"/>
                      <a:pt x="20" y="26"/>
                    </a:cubicBezTo>
                    <a:cubicBezTo>
                      <a:pt x="0" y="18"/>
                      <a:pt x="3" y="3"/>
                      <a:pt x="24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4" name="Freeform 22">
                <a:extLst>
                  <a:ext uri="{FF2B5EF4-FFF2-40B4-BE49-F238E27FC236}">
                    <a16:creationId xmlns:a16="http://schemas.microsoft.com/office/drawing/2014/main" id="{F1FA7743-5F0C-45CC-8886-3340214982B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866832" y="1123972"/>
                <a:ext cx="150648" cy="99554"/>
              </a:xfrm>
              <a:custGeom>
                <a:avLst/>
                <a:gdLst>
                  <a:gd name="T0" fmla="*/ 26 w 46"/>
                  <a:gd name="T1" fmla="*/ 0 h 33"/>
                  <a:gd name="T2" fmla="*/ 38 w 46"/>
                  <a:gd name="T3" fmla="*/ 22 h 33"/>
                  <a:gd name="T4" fmla="*/ 26 w 46"/>
                  <a:gd name="T5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6" h="33">
                    <a:moveTo>
                      <a:pt x="26" y="0"/>
                    </a:moveTo>
                    <a:cubicBezTo>
                      <a:pt x="29" y="0"/>
                      <a:pt x="46" y="16"/>
                      <a:pt x="38" y="22"/>
                    </a:cubicBezTo>
                    <a:cubicBezTo>
                      <a:pt x="16" y="33"/>
                      <a:pt x="0" y="5"/>
                      <a:pt x="26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5" name="Freeform 23">
                <a:extLst>
                  <a:ext uri="{FF2B5EF4-FFF2-40B4-BE49-F238E27FC236}">
                    <a16:creationId xmlns:a16="http://schemas.microsoft.com/office/drawing/2014/main" id="{916D9D0F-5354-4875-9938-6387BFAEA31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880519" y="911406"/>
                <a:ext cx="134697" cy="81603"/>
              </a:xfrm>
              <a:custGeom>
                <a:avLst/>
                <a:gdLst>
                  <a:gd name="T0" fmla="*/ 19 w 41"/>
                  <a:gd name="T1" fmla="*/ 0 h 27"/>
                  <a:gd name="T2" fmla="*/ 8 w 41"/>
                  <a:gd name="T3" fmla="*/ 20 h 27"/>
                  <a:gd name="T4" fmla="*/ 19 w 41"/>
                  <a:gd name="T5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" h="27">
                    <a:moveTo>
                      <a:pt x="19" y="0"/>
                    </a:moveTo>
                    <a:cubicBezTo>
                      <a:pt x="41" y="10"/>
                      <a:pt x="28" y="27"/>
                      <a:pt x="8" y="20"/>
                    </a:cubicBezTo>
                    <a:cubicBezTo>
                      <a:pt x="0" y="8"/>
                      <a:pt x="7" y="2"/>
                      <a:pt x="19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6" name="Freeform 26">
                <a:extLst>
                  <a:ext uri="{FF2B5EF4-FFF2-40B4-BE49-F238E27FC236}">
                    <a16:creationId xmlns:a16="http://schemas.microsoft.com/office/drawing/2014/main" id="{0E294183-C628-4365-B907-E607D3DB12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867743" y="1395113"/>
                <a:ext cx="127608" cy="78339"/>
              </a:xfrm>
              <a:custGeom>
                <a:avLst/>
                <a:gdLst>
                  <a:gd name="T0" fmla="*/ 24 w 39"/>
                  <a:gd name="T1" fmla="*/ 0 h 26"/>
                  <a:gd name="T2" fmla="*/ 20 w 39"/>
                  <a:gd name="T3" fmla="*/ 25 h 26"/>
                  <a:gd name="T4" fmla="*/ 24 w 39"/>
                  <a:gd name="T5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9" h="26">
                    <a:moveTo>
                      <a:pt x="24" y="0"/>
                    </a:moveTo>
                    <a:cubicBezTo>
                      <a:pt x="39" y="2"/>
                      <a:pt x="36" y="26"/>
                      <a:pt x="20" y="25"/>
                    </a:cubicBezTo>
                    <a:cubicBezTo>
                      <a:pt x="0" y="18"/>
                      <a:pt x="3" y="3"/>
                      <a:pt x="24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7" name="Freeform 27">
                <a:extLst>
                  <a:ext uri="{FF2B5EF4-FFF2-40B4-BE49-F238E27FC236}">
                    <a16:creationId xmlns:a16="http://schemas.microsoft.com/office/drawing/2014/main" id="{86EA8FAD-5BF8-4312-84E8-774BCEBB419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858219" y="1832215"/>
                <a:ext cx="131153" cy="93843"/>
              </a:xfrm>
              <a:custGeom>
                <a:avLst/>
                <a:gdLst>
                  <a:gd name="T0" fmla="*/ 22 w 40"/>
                  <a:gd name="T1" fmla="*/ 0 h 31"/>
                  <a:gd name="T2" fmla="*/ 16 w 40"/>
                  <a:gd name="T3" fmla="*/ 25 h 31"/>
                  <a:gd name="T4" fmla="*/ 22 w 40"/>
                  <a:gd name="T5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0" h="31">
                    <a:moveTo>
                      <a:pt x="22" y="0"/>
                    </a:moveTo>
                    <a:cubicBezTo>
                      <a:pt x="39" y="3"/>
                      <a:pt x="40" y="31"/>
                      <a:pt x="16" y="25"/>
                    </a:cubicBezTo>
                    <a:cubicBezTo>
                      <a:pt x="0" y="7"/>
                      <a:pt x="13" y="4"/>
                      <a:pt x="22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8" name="Freeform 28">
                <a:extLst>
                  <a:ext uri="{FF2B5EF4-FFF2-40B4-BE49-F238E27FC236}">
                    <a16:creationId xmlns:a16="http://schemas.microsoft.com/office/drawing/2014/main" id="{3464AF92-0BBD-433C-B88A-B18E00B14D8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845303" y="1609623"/>
                <a:ext cx="127608" cy="69362"/>
              </a:xfrm>
              <a:custGeom>
                <a:avLst/>
                <a:gdLst>
                  <a:gd name="T0" fmla="*/ 16 w 39"/>
                  <a:gd name="T1" fmla="*/ 0 h 23"/>
                  <a:gd name="T2" fmla="*/ 11 w 39"/>
                  <a:gd name="T3" fmla="*/ 23 h 23"/>
                  <a:gd name="T4" fmla="*/ 16 w 39"/>
                  <a:gd name="T5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9" h="23">
                    <a:moveTo>
                      <a:pt x="16" y="0"/>
                    </a:moveTo>
                    <a:cubicBezTo>
                      <a:pt x="39" y="7"/>
                      <a:pt x="31" y="17"/>
                      <a:pt x="11" y="23"/>
                    </a:cubicBezTo>
                    <a:cubicBezTo>
                      <a:pt x="0" y="16"/>
                      <a:pt x="4" y="2"/>
                      <a:pt x="16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9" name="Freeform 30">
                <a:extLst>
                  <a:ext uri="{FF2B5EF4-FFF2-40B4-BE49-F238E27FC236}">
                    <a16:creationId xmlns:a16="http://schemas.microsoft.com/office/drawing/2014/main" id="{F4CE669E-8A98-4951-BC23-D1A03B0181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920553" y="1152725"/>
                <a:ext cx="9748" cy="5712"/>
              </a:xfrm>
              <a:custGeom>
                <a:avLst/>
                <a:gdLst>
                  <a:gd name="T0" fmla="*/ 1 w 3"/>
                  <a:gd name="T1" fmla="*/ 0 h 2"/>
                  <a:gd name="T2" fmla="*/ 2 w 3"/>
                  <a:gd name="T3" fmla="*/ 2 h 2"/>
                  <a:gd name="T4" fmla="*/ 1 w 3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2">
                    <a:moveTo>
                      <a:pt x="1" y="0"/>
                    </a:moveTo>
                    <a:cubicBezTo>
                      <a:pt x="2" y="1"/>
                      <a:pt x="3" y="2"/>
                      <a:pt x="2" y="2"/>
                    </a:cubicBezTo>
                    <a:cubicBezTo>
                      <a:pt x="1" y="2"/>
                      <a:pt x="0" y="1"/>
                      <a:pt x="1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0" name="Freeform 43">
                <a:extLst>
                  <a:ext uri="{FF2B5EF4-FFF2-40B4-BE49-F238E27FC236}">
                    <a16:creationId xmlns:a16="http://schemas.microsoft.com/office/drawing/2014/main" id="{5BB7130C-3DF5-4615-BD83-A75F7009159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634545" y="860614"/>
                <a:ext cx="143559" cy="75075"/>
              </a:xfrm>
              <a:custGeom>
                <a:avLst/>
                <a:gdLst>
                  <a:gd name="T0" fmla="*/ 28 w 44"/>
                  <a:gd name="T1" fmla="*/ 0 h 25"/>
                  <a:gd name="T2" fmla="*/ 25 w 44"/>
                  <a:gd name="T3" fmla="*/ 25 h 25"/>
                  <a:gd name="T4" fmla="*/ 28 w 44"/>
                  <a:gd name="T5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4" h="25">
                    <a:moveTo>
                      <a:pt x="28" y="0"/>
                    </a:moveTo>
                    <a:cubicBezTo>
                      <a:pt x="44" y="2"/>
                      <a:pt x="38" y="22"/>
                      <a:pt x="25" y="25"/>
                    </a:cubicBezTo>
                    <a:cubicBezTo>
                      <a:pt x="0" y="25"/>
                      <a:pt x="9" y="5"/>
                      <a:pt x="28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1" name="Freeform 51">
                <a:extLst>
                  <a:ext uri="{FF2B5EF4-FFF2-40B4-BE49-F238E27FC236}">
                    <a16:creationId xmlns:a16="http://schemas.microsoft.com/office/drawing/2014/main" id="{EACB7AF9-EA00-4414-8437-3FDDB2E0826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607514" y="1015030"/>
                <a:ext cx="115202" cy="90579"/>
              </a:xfrm>
              <a:custGeom>
                <a:avLst/>
                <a:gdLst>
                  <a:gd name="T0" fmla="*/ 19 w 35"/>
                  <a:gd name="T1" fmla="*/ 0 h 30"/>
                  <a:gd name="T2" fmla="*/ 33 w 35"/>
                  <a:gd name="T3" fmla="*/ 15 h 30"/>
                  <a:gd name="T4" fmla="*/ 25 w 35"/>
                  <a:gd name="T5" fmla="*/ 19 h 30"/>
                  <a:gd name="T6" fmla="*/ 19 w 35"/>
                  <a:gd name="T7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5" h="30">
                    <a:moveTo>
                      <a:pt x="19" y="0"/>
                    </a:moveTo>
                    <a:cubicBezTo>
                      <a:pt x="26" y="0"/>
                      <a:pt x="35" y="8"/>
                      <a:pt x="33" y="15"/>
                    </a:cubicBezTo>
                    <a:cubicBezTo>
                      <a:pt x="30" y="12"/>
                      <a:pt x="27" y="17"/>
                      <a:pt x="25" y="19"/>
                    </a:cubicBezTo>
                    <a:cubicBezTo>
                      <a:pt x="7" y="30"/>
                      <a:pt x="0" y="5"/>
                      <a:pt x="19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2" name="Freeform 52">
                <a:extLst>
                  <a:ext uri="{FF2B5EF4-FFF2-40B4-BE49-F238E27FC236}">
                    <a16:creationId xmlns:a16="http://schemas.microsoft.com/office/drawing/2014/main" id="{FC2519C3-3C5A-43C9-9ECF-D097278C189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604519" y="450599"/>
                <a:ext cx="118747" cy="81603"/>
              </a:xfrm>
              <a:custGeom>
                <a:avLst/>
                <a:gdLst>
                  <a:gd name="T0" fmla="*/ 21 w 36"/>
                  <a:gd name="T1" fmla="*/ 0 h 27"/>
                  <a:gd name="T2" fmla="*/ 22 w 36"/>
                  <a:gd name="T3" fmla="*/ 27 h 27"/>
                  <a:gd name="T4" fmla="*/ 21 w 36"/>
                  <a:gd name="T5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6" h="27">
                    <a:moveTo>
                      <a:pt x="21" y="0"/>
                    </a:moveTo>
                    <a:cubicBezTo>
                      <a:pt x="33" y="3"/>
                      <a:pt x="36" y="23"/>
                      <a:pt x="22" y="27"/>
                    </a:cubicBezTo>
                    <a:cubicBezTo>
                      <a:pt x="3" y="25"/>
                      <a:pt x="0" y="1"/>
                      <a:pt x="21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3" name="Freeform 53">
                <a:extLst>
                  <a:ext uri="{FF2B5EF4-FFF2-40B4-BE49-F238E27FC236}">
                    <a16:creationId xmlns:a16="http://schemas.microsoft.com/office/drawing/2014/main" id="{62D72422-4E61-4321-BD7E-B56CC4B1A8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595600" y="1253803"/>
                <a:ext cx="127608" cy="79154"/>
              </a:xfrm>
              <a:custGeom>
                <a:avLst/>
                <a:gdLst>
                  <a:gd name="T0" fmla="*/ 24 w 39"/>
                  <a:gd name="T1" fmla="*/ 0 h 26"/>
                  <a:gd name="T2" fmla="*/ 20 w 39"/>
                  <a:gd name="T3" fmla="*/ 26 h 26"/>
                  <a:gd name="T4" fmla="*/ 24 w 39"/>
                  <a:gd name="T5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9" h="26">
                    <a:moveTo>
                      <a:pt x="24" y="0"/>
                    </a:moveTo>
                    <a:cubicBezTo>
                      <a:pt x="39" y="3"/>
                      <a:pt x="36" y="26"/>
                      <a:pt x="20" y="26"/>
                    </a:cubicBezTo>
                    <a:cubicBezTo>
                      <a:pt x="0" y="18"/>
                      <a:pt x="3" y="3"/>
                      <a:pt x="24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4" name="Freeform 54">
                <a:extLst>
                  <a:ext uri="{FF2B5EF4-FFF2-40B4-BE49-F238E27FC236}">
                    <a16:creationId xmlns:a16="http://schemas.microsoft.com/office/drawing/2014/main" id="{05F207C0-A03D-4E9A-803E-D82A7BA7E5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581447" y="614227"/>
                <a:ext cx="134697" cy="105266"/>
              </a:xfrm>
              <a:custGeom>
                <a:avLst/>
                <a:gdLst>
                  <a:gd name="T0" fmla="*/ 28 w 41"/>
                  <a:gd name="T1" fmla="*/ 2 h 35"/>
                  <a:gd name="T2" fmla="*/ 40 w 41"/>
                  <a:gd name="T3" fmla="*/ 21 h 35"/>
                  <a:gd name="T4" fmla="*/ 28 w 41"/>
                  <a:gd name="T5" fmla="*/ 2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" h="35">
                    <a:moveTo>
                      <a:pt x="28" y="2"/>
                    </a:moveTo>
                    <a:cubicBezTo>
                      <a:pt x="37" y="0"/>
                      <a:pt x="41" y="13"/>
                      <a:pt x="40" y="21"/>
                    </a:cubicBezTo>
                    <a:cubicBezTo>
                      <a:pt x="22" y="35"/>
                      <a:pt x="0" y="10"/>
                      <a:pt x="28" y="2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5" name="Freeform 55">
                <a:extLst>
                  <a:ext uri="{FF2B5EF4-FFF2-40B4-BE49-F238E27FC236}">
                    <a16:creationId xmlns:a16="http://schemas.microsoft.com/office/drawing/2014/main" id="{255DAFDD-E023-4FF2-A2A7-6F405C8FCB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595460" y="1463404"/>
                <a:ext cx="131153" cy="69362"/>
              </a:xfrm>
              <a:custGeom>
                <a:avLst/>
                <a:gdLst>
                  <a:gd name="T0" fmla="*/ 24 w 40"/>
                  <a:gd name="T1" fmla="*/ 0 h 23"/>
                  <a:gd name="T2" fmla="*/ 25 w 40"/>
                  <a:gd name="T3" fmla="*/ 23 h 23"/>
                  <a:gd name="T4" fmla="*/ 24 w 40"/>
                  <a:gd name="T5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0" h="23">
                    <a:moveTo>
                      <a:pt x="24" y="0"/>
                    </a:moveTo>
                    <a:cubicBezTo>
                      <a:pt x="40" y="0"/>
                      <a:pt x="38" y="20"/>
                      <a:pt x="25" y="23"/>
                    </a:cubicBezTo>
                    <a:cubicBezTo>
                      <a:pt x="0" y="22"/>
                      <a:pt x="6" y="3"/>
                      <a:pt x="24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6" name="Freeform 56">
                <a:extLst>
                  <a:ext uri="{FF2B5EF4-FFF2-40B4-BE49-F238E27FC236}">
                    <a16:creationId xmlns:a16="http://schemas.microsoft.com/office/drawing/2014/main" id="{75169B61-B4D2-4C2A-BF18-EB0AC8DE6A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595156" y="2293440"/>
                <a:ext cx="128495" cy="72626"/>
              </a:xfrm>
              <a:custGeom>
                <a:avLst/>
                <a:gdLst>
                  <a:gd name="T0" fmla="*/ 21 w 39"/>
                  <a:gd name="T1" fmla="*/ 0 h 24"/>
                  <a:gd name="T2" fmla="*/ 22 w 39"/>
                  <a:gd name="T3" fmla="*/ 24 h 24"/>
                  <a:gd name="T4" fmla="*/ 21 w 39"/>
                  <a:gd name="T5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9" h="24">
                    <a:moveTo>
                      <a:pt x="21" y="0"/>
                    </a:moveTo>
                    <a:cubicBezTo>
                      <a:pt x="37" y="0"/>
                      <a:pt x="39" y="23"/>
                      <a:pt x="22" y="24"/>
                    </a:cubicBezTo>
                    <a:cubicBezTo>
                      <a:pt x="7" y="22"/>
                      <a:pt x="0" y="5"/>
                      <a:pt x="21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7" name="Freeform 57">
                <a:extLst>
                  <a:ext uri="{FF2B5EF4-FFF2-40B4-BE49-F238E27FC236}">
                    <a16:creationId xmlns:a16="http://schemas.microsoft.com/office/drawing/2014/main" id="{32FBF9CB-F983-4A89-A0D9-37056BB65B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581609" y="1673149"/>
                <a:ext cx="140901" cy="93843"/>
              </a:xfrm>
              <a:custGeom>
                <a:avLst/>
                <a:gdLst>
                  <a:gd name="T0" fmla="*/ 27 w 43"/>
                  <a:gd name="T1" fmla="*/ 3 h 31"/>
                  <a:gd name="T2" fmla="*/ 40 w 43"/>
                  <a:gd name="T3" fmla="*/ 23 h 31"/>
                  <a:gd name="T4" fmla="*/ 27 w 43"/>
                  <a:gd name="T5" fmla="*/ 3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3" h="31">
                    <a:moveTo>
                      <a:pt x="27" y="3"/>
                    </a:moveTo>
                    <a:cubicBezTo>
                      <a:pt x="35" y="0"/>
                      <a:pt x="43" y="17"/>
                      <a:pt x="40" y="23"/>
                    </a:cubicBezTo>
                    <a:cubicBezTo>
                      <a:pt x="21" y="31"/>
                      <a:pt x="0" y="15"/>
                      <a:pt x="27" y="3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8" name="Freeform 59">
                <a:extLst>
                  <a:ext uri="{FF2B5EF4-FFF2-40B4-BE49-F238E27FC236}">
                    <a16:creationId xmlns:a16="http://schemas.microsoft.com/office/drawing/2014/main" id="{F0884E69-5FA6-4C8C-A64C-DBB313AC2C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561059" y="255502"/>
                <a:ext cx="124063" cy="78339"/>
              </a:xfrm>
              <a:custGeom>
                <a:avLst/>
                <a:gdLst>
                  <a:gd name="T0" fmla="*/ 22 w 38"/>
                  <a:gd name="T1" fmla="*/ 0 h 26"/>
                  <a:gd name="T2" fmla="*/ 18 w 38"/>
                  <a:gd name="T3" fmla="*/ 26 h 26"/>
                  <a:gd name="T4" fmla="*/ 22 w 38"/>
                  <a:gd name="T5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8" h="26">
                    <a:moveTo>
                      <a:pt x="22" y="0"/>
                    </a:moveTo>
                    <a:cubicBezTo>
                      <a:pt x="38" y="3"/>
                      <a:pt x="33" y="25"/>
                      <a:pt x="18" y="26"/>
                    </a:cubicBezTo>
                    <a:cubicBezTo>
                      <a:pt x="0" y="20"/>
                      <a:pt x="6" y="3"/>
                      <a:pt x="22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9" name="Freeform 60">
                <a:extLst>
                  <a:ext uri="{FF2B5EF4-FFF2-40B4-BE49-F238E27FC236}">
                    <a16:creationId xmlns:a16="http://schemas.microsoft.com/office/drawing/2014/main" id="{ED1FD4E2-312B-48A6-9F17-2D0BD4CFB39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556290" y="1902943"/>
                <a:ext cx="131153" cy="69362"/>
              </a:xfrm>
              <a:custGeom>
                <a:avLst/>
                <a:gdLst>
                  <a:gd name="T0" fmla="*/ 24 w 40"/>
                  <a:gd name="T1" fmla="*/ 0 h 23"/>
                  <a:gd name="T2" fmla="*/ 25 w 40"/>
                  <a:gd name="T3" fmla="*/ 23 h 23"/>
                  <a:gd name="T4" fmla="*/ 24 w 40"/>
                  <a:gd name="T5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0" h="23">
                    <a:moveTo>
                      <a:pt x="24" y="0"/>
                    </a:moveTo>
                    <a:cubicBezTo>
                      <a:pt x="40" y="0"/>
                      <a:pt x="38" y="20"/>
                      <a:pt x="25" y="23"/>
                    </a:cubicBezTo>
                    <a:cubicBezTo>
                      <a:pt x="0" y="22"/>
                      <a:pt x="6" y="4"/>
                      <a:pt x="24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0" name="Freeform 61">
                <a:extLst>
                  <a:ext uri="{FF2B5EF4-FFF2-40B4-BE49-F238E27FC236}">
                    <a16:creationId xmlns:a16="http://schemas.microsoft.com/office/drawing/2014/main" id="{EA111918-CFCC-4C23-ADF2-ABCC68A7C5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522587" y="2137303"/>
                <a:ext cx="137356" cy="99554"/>
              </a:xfrm>
              <a:custGeom>
                <a:avLst/>
                <a:gdLst>
                  <a:gd name="T0" fmla="*/ 25 w 42"/>
                  <a:gd name="T1" fmla="*/ 1 h 33"/>
                  <a:gd name="T2" fmla="*/ 4 w 42"/>
                  <a:gd name="T3" fmla="*/ 19 h 33"/>
                  <a:gd name="T4" fmla="*/ 25 w 42"/>
                  <a:gd name="T5" fmla="*/ 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2" h="33">
                    <a:moveTo>
                      <a:pt x="25" y="1"/>
                    </a:moveTo>
                    <a:cubicBezTo>
                      <a:pt x="42" y="14"/>
                      <a:pt x="15" y="33"/>
                      <a:pt x="4" y="19"/>
                    </a:cubicBezTo>
                    <a:cubicBezTo>
                      <a:pt x="0" y="5"/>
                      <a:pt x="16" y="0"/>
                      <a:pt x="25" y="1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1" name="Freeform 78">
                <a:extLst>
                  <a:ext uri="{FF2B5EF4-FFF2-40B4-BE49-F238E27FC236}">
                    <a16:creationId xmlns:a16="http://schemas.microsoft.com/office/drawing/2014/main" id="{7E5CA7B2-3753-4B7D-A722-D95342BB87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341825" y="721042"/>
                <a:ext cx="147990" cy="75075"/>
              </a:xfrm>
              <a:custGeom>
                <a:avLst/>
                <a:gdLst>
                  <a:gd name="T0" fmla="*/ 22 w 45"/>
                  <a:gd name="T1" fmla="*/ 0 h 25"/>
                  <a:gd name="T2" fmla="*/ 28 w 45"/>
                  <a:gd name="T3" fmla="*/ 25 h 25"/>
                  <a:gd name="T4" fmla="*/ 22 w 45"/>
                  <a:gd name="T5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5" h="25">
                    <a:moveTo>
                      <a:pt x="22" y="0"/>
                    </a:moveTo>
                    <a:cubicBezTo>
                      <a:pt x="32" y="1"/>
                      <a:pt x="45" y="21"/>
                      <a:pt x="28" y="25"/>
                    </a:cubicBezTo>
                    <a:cubicBezTo>
                      <a:pt x="9" y="23"/>
                      <a:pt x="0" y="9"/>
                      <a:pt x="22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2" name="Freeform 79">
                <a:extLst>
                  <a:ext uri="{FF2B5EF4-FFF2-40B4-BE49-F238E27FC236}">
                    <a16:creationId xmlns:a16="http://schemas.microsoft.com/office/drawing/2014/main" id="{CC9214A9-8EEB-41B0-83FB-80BEBD9652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354197" y="952087"/>
                <a:ext cx="124063" cy="69362"/>
              </a:xfrm>
              <a:custGeom>
                <a:avLst/>
                <a:gdLst>
                  <a:gd name="T0" fmla="*/ 20 w 38"/>
                  <a:gd name="T1" fmla="*/ 0 h 23"/>
                  <a:gd name="T2" fmla="*/ 20 w 38"/>
                  <a:gd name="T3" fmla="*/ 22 h 23"/>
                  <a:gd name="T4" fmla="*/ 20 w 38"/>
                  <a:gd name="T5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8" h="23">
                    <a:moveTo>
                      <a:pt x="20" y="0"/>
                    </a:moveTo>
                    <a:cubicBezTo>
                      <a:pt x="37" y="3"/>
                      <a:pt x="38" y="23"/>
                      <a:pt x="20" y="22"/>
                    </a:cubicBezTo>
                    <a:cubicBezTo>
                      <a:pt x="8" y="18"/>
                      <a:pt x="0" y="5"/>
                      <a:pt x="20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3" name="Freeform 80">
                <a:extLst>
                  <a:ext uri="{FF2B5EF4-FFF2-40B4-BE49-F238E27FC236}">
                    <a16:creationId xmlns:a16="http://schemas.microsoft.com/office/drawing/2014/main" id="{33157A90-4AF1-4A40-8125-803407C021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348856" y="1189882"/>
                <a:ext cx="124951" cy="66098"/>
              </a:xfrm>
              <a:custGeom>
                <a:avLst/>
                <a:gdLst>
                  <a:gd name="T0" fmla="*/ 21 w 38"/>
                  <a:gd name="T1" fmla="*/ 0 h 22"/>
                  <a:gd name="T2" fmla="*/ 21 w 38"/>
                  <a:gd name="T3" fmla="*/ 22 h 22"/>
                  <a:gd name="T4" fmla="*/ 21 w 38"/>
                  <a:gd name="T5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8" h="22">
                    <a:moveTo>
                      <a:pt x="21" y="0"/>
                    </a:moveTo>
                    <a:cubicBezTo>
                      <a:pt x="37" y="2"/>
                      <a:pt x="38" y="20"/>
                      <a:pt x="21" y="22"/>
                    </a:cubicBezTo>
                    <a:cubicBezTo>
                      <a:pt x="9" y="16"/>
                      <a:pt x="0" y="6"/>
                      <a:pt x="21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4" name="Freeform 81">
                <a:extLst>
                  <a:ext uri="{FF2B5EF4-FFF2-40B4-BE49-F238E27FC236}">
                    <a16:creationId xmlns:a16="http://schemas.microsoft.com/office/drawing/2014/main" id="{32D1FB24-5EA3-488F-913F-B3C1BB0367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331906" y="2202936"/>
                <a:ext cx="140901" cy="90579"/>
              </a:xfrm>
              <a:custGeom>
                <a:avLst/>
                <a:gdLst>
                  <a:gd name="T0" fmla="*/ 27 w 43"/>
                  <a:gd name="T1" fmla="*/ 3 h 30"/>
                  <a:gd name="T2" fmla="*/ 40 w 43"/>
                  <a:gd name="T3" fmla="*/ 22 h 30"/>
                  <a:gd name="T4" fmla="*/ 27 w 43"/>
                  <a:gd name="T5" fmla="*/ 3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3" h="30">
                    <a:moveTo>
                      <a:pt x="27" y="3"/>
                    </a:moveTo>
                    <a:cubicBezTo>
                      <a:pt x="35" y="0"/>
                      <a:pt x="43" y="16"/>
                      <a:pt x="40" y="22"/>
                    </a:cubicBezTo>
                    <a:cubicBezTo>
                      <a:pt x="21" y="30"/>
                      <a:pt x="0" y="15"/>
                      <a:pt x="27" y="3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5" name="Freeform 82">
                <a:extLst>
                  <a:ext uri="{FF2B5EF4-FFF2-40B4-BE49-F238E27FC236}">
                    <a16:creationId xmlns:a16="http://schemas.microsoft.com/office/drawing/2014/main" id="{58FC3262-B888-4936-87A0-9A494483A3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339742" y="1980483"/>
                <a:ext cx="128495" cy="69362"/>
              </a:xfrm>
              <a:custGeom>
                <a:avLst/>
                <a:gdLst>
                  <a:gd name="T0" fmla="*/ 16 w 39"/>
                  <a:gd name="T1" fmla="*/ 0 h 23"/>
                  <a:gd name="T2" fmla="*/ 10 w 39"/>
                  <a:gd name="T3" fmla="*/ 23 h 23"/>
                  <a:gd name="T4" fmla="*/ 16 w 39"/>
                  <a:gd name="T5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9" h="23">
                    <a:moveTo>
                      <a:pt x="16" y="0"/>
                    </a:moveTo>
                    <a:cubicBezTo>
                      <a:pt x="39" y="8"/>
                      <a:pt x="31" y="18"/>
                      <a:pt x="10" y="23"/>
                    </a:cubicBezTo>
                    <a:cubicBezTo>
                      <a:pt x="0" y="16"/>
                      <a:pt x="4" y="3"/>
                      <a:pt x="16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6" name="Freeform 83">
                <a:extLst>
                  <a:ext uri="{FF2B5EF4-FFF2-40B4-BE49-F238E27FC236}">
                    <a16:creationId xmlns:a16="http://schemas.microsoft.com/office/drawing/2014/main" id="{127CA728-BAE0-47A3-B0CA-5EB4FD148EA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312299" y="1665695"/>
                <a:ext cx="131153" cy="157493"/>
              </a:xfrm>
              <a:custGeom>
                <a:avLst/>
                <a:gdLst>
                  <a:gd name="T0" fmla="*/ 13 w 40"/>
                  <a:gd name="T1" fmla="*/ 7 h 52"/>
                  <a:gd name="T2" fmla="*/ 0 w 40"/>
                  <a:gd name="T3" fmla="*/ 24 h 52"/>
                  <a:gd name="T4" fmla="*/ 13 w 40"/>
                  <a:gd name="T5" fmla="*/ 7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0" h="52">
                    <a:moveTo>
                      <a:pt x="13" y="7"/>
                    </a:moveTo>
                    <a:cubicBezTo>
                      <a:pt x="40" y="12"/>
                      <a:pt x="18" y="52"/>
                      <a:pt x="0" y="24"/>
                    </a:cubicBezTo>
                    <a:cubicBezTo>
                      <a:pt x="2" y="0"/>
                      <a:pt x="6" y="17"/>
                      <a:pt x="13" y="7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7" name="Freeform 84">
                <a:extLst>
                  <a:ext uri="{FF2B5EF4-FFF2-40B4-BE49-F238E27FC236}">
                    <a16:creationId xmlns:a16="http://schemas.microsoft.com/office/drawing/2014/main" id="{0130CB83-550A-45A8-A9AB-0A9E134291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323315" y="516456"/>
                <a:ext cx="131153" cy="88130"/>
              </a:xfrm>
              <a:custGeom>
                <a:avLst/>
                <a:gdLst>
                  <a:gd name="T0" fmla="*/ 18 w 40"/>
                  <a:gd name="T1" fmla="*/ 1 h 29"/>
                  <a:gd name="T2" fmla="*/ 6 w 40"/>
                  <a:gd name="T3" fmla="*/ 20 h 29"/>
                  <a:gd name="T4" fmla="*/ 18 w 40"/>
                  <a:gd name="T5" fmla="*/ 1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0" h="29">
                    <a:moveTo>
                      <a:pt x="18" y="1"/>
                    </a:moveTo>
                    <a:cubicBezTo>
                      <a:pt x="40" y="6"/>
                      <a:pt x="25" y="29"/>
                      <a:pt x="6" y="20"/>
                    </a:cubicBezTo>
                    <a:cubicBezTo>
                      <a:pt x="0" y="10"/>
                      <a:pt x="5" y="0"/>
                      <a:pt x="18" y="1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8" name="Freeform 86">
                <a:extLst>
                  <a:ext uri="{FF2B5EF4-FFF2-40B4-BE49-F238E27FC236}">
                    <a16:creationId xmlns:a16="http://schemas.microsoft.com/office/drawing/2014/main" id="{CAEE495A-5C27-457A-BD41-20611D5D02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333284" y="170447"/>
                <a:ext cx="131153" cy="112612"/>
              </a:xfrm>
              <a:custGeom>
                <a:avLst/>
                <a:gdLst>
                  <a:gd name="T0" fmla="*/ 22 w 40"/>
                  <a:gd name="T1" fmla="*/ 1 h 37"/>
                  <a:gd name="T2" fmla="*/ 15 w 40"/>
                  <a:gd name="T3" fmla="*/ 23 h 37"/>
                  <a:gd name="T4" fmla="*/ 22 w 40"/>
                  <a:gd name="T5" fmla="*/ 1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0" h="37">
                    <a:moveTo>
                      <a:pt x="22" y="1"/>
                    </a:moveTo>
                    <a:cubicBezTo>
                      <a:pt x="40" y="3"/>
                      <a:pt x="33" y="37"/>
                      <a:pt x="15" y="23"/>
                    </a:cubicBezTo>
                    <a:cubicBezTo>
                      <a:pt x="0" y="20"/>
                      <a:pt x="7" y="0"/>
                      <a:pt x="22" y="1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9" name="Freeform 89">
                <a:extLst>
                  <a:ext uri="{FF2B5EF4-FFF2-40B4-BE49-F238E27FC236}">
                    <a16:creationId xmlns:a16="http://schemas.microsoft.com/office/drawing/2014/main" id="{BB1F32F7-014F-45A8-844E-56C76D98A7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288087" y="1453344"/>
                <a:ext cx="134697" cy="93027"/>
              </a:xfrm>
              <a:custGeom>
                <a:avLst/>
                <a:gdLst>
                  <a:gd name="T0" fmla="*/ 23 w 41"/>
                  <a:gd name="T1" fmla="*/ 0 h 31"/>
                  <a:gd name="T2" fmla="*/ 16 w 41"/>
                  <a:gd name="T3" fmla="*/ 25 h 31"/>
                  <a:gd name="T4" fmla="*/ 23 w 41"/>
                  <a:gd name="T5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" h="31">
                    <a:moveTo>
                      <a:pt x="23" y="0"/>
                    </a:moveTo>
                    <a:cubicBezTo>
                      <a:pt x="40" y="3"/>
                      <a:pt x="41" y="31"/>
                      <a:pt x="16" y="25"/>
                    </a:cubicBezTo>
                    <a:cubicBezTo>
                      <a:pt x="0" y="7"/>
                      <a:pt x="14" y="4"/>
                      <a:pt x="23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0" name="Freeform 90">
                <a:extLst>
                  <a:ext uri="{FF2B5EF4-FFF2-40B4-BE49-F238E27FC236}">
                    <a16:creationId xmlns:a16="http://schemas.microsoft.com/office/drawing/2014/main" id="{0CF27E5B-05B7-44DF-94AE-4365D50B888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365939" y="2076253"/>
                <a:ext cx="2659" cy="8977"/>
              </a:xfrm>
              <a:custGeom>
                <a:avLst/>
                <a:gdLst>
                  <a:gd name="T0" fmla="*/ 0 w 1"/>
                  <a:gd name="T1" fmla="*/ 0 h 3"/>
                  <a:gd name="T2" fmla="*/ 0 w 1"/>
                  <a:gd name="T3" fmla="*/ 2 h 3"/>
                  <a:gd name="T4" fmla="*/ 0 w 1"/>
                  <a:gd name="T5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3">
                    <a:moveTo>
                      <a:pt x="0" y="0"/>
                    </a:moveTo>
                    <a:cubicBezTo>
                      <a:pt x="1" y="0"/>
                      <a:pt x="1" y="3"/>
                      <a:pt x="0" y="2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1" name="Freeform 105">
                <a:extLst>
                  <a:ext uri="{FF2B5EF4-FFF2-40B4-BE49-F238E27FC236}">
                    <a16:creationId xmlns:a16="http://schemas.microsoft.com/office/drawing/2014/main" id="{BEEE0FD8-81BE-4670-A0B1-FD1C191910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079346" y="1981944"/>
                <a:ext cx="140901" cy="93027"/>
              </a:xfrm>
              <a:custGeom>
                <a:avLst/>
                <a:gdLst>
                  <a:gd name="T0" fmla="*/ 26 w 43"/>
                  <a:gd name="T1" fmla="*/ 3 h 31"/>
                  <a:gd name="T2" fmla="*/ 39 w 43"/>
                  <a:gd name="T3" fmla="*/ 23 h 31"/>
                  <a:gd name="T4" fmla="*/ 26 w 43"/>
                  <a:gd name="T5" fmla="*/ 3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3" h="31">
                    <a:moveTo>
                      <a:pt x="26" y="3"/>
                    </a:moveTo>
                    <a:cubicBezTo>
                      <a:pt x="34" y="0"/>
                      <a:pt x="43" y="17"/>
                      <a:pt x="39" y="23"/>
                    </a:cubicBezTo>
                    <a:cubicBezTo>
                      <a:pt x="20" y="31"/>
                      <a:pt x="0" y="15"/>
                      <a:pt x="26" y="3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2" name="Freeform 106">
                <a:extLst>
                  <a:ext uri="{FF2B5EF4-FFF2-40B4-BE49-F238E27FC236}">
                    <a16:creationId xmlns:a16="http://schemas.microsoft.com/office/drawing/2014/main" id="{9F9A6256-1F3C-46D5-8441-488BB1E8E4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068983" y="589065"/>
                <a:ext cx="134697" cy="97107"/>
              </a:xfrm>
              <a:custGeom>
                <a:avLst/>
                <a:gdLst>
                  <a:gd name="T0" fmla="*/ 25 w 41"/>
                  <a:gd name="T1" fmla="*/ 0 h 32"/>
                  <a:gd name="T2" fmla="*/ 4 w 41"/>
                  <a:gd name="T3" fmla="*/ 18 h 32"/>
                  <a:gd name="T4" fmla="*/ 25 w 41"/>
                  <a:gd name="T5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" h="32">
                    <a:moveTo>
                      <a:pt x="25" y="0"/>
                    </a:moveTo>
                    <a:cubicBezTo>
                      <a:pt x="41" y="13"/>
                      <a:pt x="15" y="32"/>
                      <a:pt x="4" y="18"/>
                    </a:cubicBezTo>
                    <a:cubicBezTo>
                      <a:pt x="0" y="5"/>
                      <a:pt x="15" y="0"/>
                      <a:pt x="25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3" name="Freeform 107">
                <a:extLst>
                  <a:ext uri="{FF2B5EF4-FFF2-40B4-BE49-F238E27FC236}">
                    <a16:creationId xmlns:a16="http://schemas.microsoft.com/office/drawing/2014/main" id="{BD9DB765-92D3-4BCB-918F-60D8DCDD74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054748" y="2269014"/>
                <a:ext cx="154193" cy="81603"/>
              </a:xfrm>
              <a:custGeom>
                <a:avLst/>
                <a:gdLst>
                  <a:gd name="T0" fmla="*/ 31 w 47"/>
                  <a:gd name="T1" fmla="*/ 0 h 27"/>
                  <a:gd name="T2" fmla="*/ 17 w 47"/>
                  <a:gd name="T3" fmla="*/ 23 h 27"/>
                  <a:gd name="T4" fmla="*/ 31 w 47"/>
                  <a:gd name="T5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7" h="27">
                    <a:moveTo>
                      <a:pt x="31" y="0"/>
                    </a:moveTo>
                    <a:cubicBezTo>
                      <a:pt x="47" y="10"/>
                      <a:pt x="32" y="27"/>
                      <a:pt x="17" y="23"/>
                    </a:cubicBezTo>
                    <a:cubicBezTo>
                      <a:pt x="0" y="14"/>
                      <a:pt x="18" y="0"/>
                      <a:pt x="31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4" name="Freeform 108">
                <a:extLst>
                  <a:ext uri="{FF2B5EF4-FFF2-40B4-BE49-F238E27FC236}">
                    <a16:creationId xmlns:a16="http://schemas.microsoft.com/office/drawing/2014/main" id="{8AFA6628-0664-424D-905E-6FAE9FCFAA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066654" y="1198910"/>
                <a:ext cx="121406" cy="90579"/>
              </a:xfrm>
              <a:custGeom>
                <a:avLst/>
                <a:gdLst>
                  <a:gd name="T0" fmla="*/ 26 w 37"/>
                  <a:gd name="T1" fmla="*/ 1 h 30"/>
                  <a:gd name="T2" fmla="*/ 35 w 37"/>
                  <a:gd name="T3" fmla="*/ 21 h 30"/>
                  <a:gd name="T4" fmla="*/ 26 w 37"/>
                  <a:gd name="T5" fmla="*/ 1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" h="30">
                    <a:moveTo>
                      <a:pt x="26" y="1"/>
                    </a:moveTo>
                    <a:cubicBezTo>
                      <a:pt x="35" y="0"/>
                      <a:pt x="37" y="13"/>
                      <a:pt x="35" y="21"/>
                    </a:cubicBezTo>
                    <a:cubicBezTo>
                      <a:pt x="14" y="30"/>
                      <a:pt x="0" y="8"/>
                      <a:pt x="26" y="1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5" name="Freeform 109">
                <a:extLst>
                  <a:ext uri="{FF2B5EF4-FFF2-40B4-BE49-F238E27FC236}">
                    <a16:creationId xmlns:a16="http://schemas.microsoft.com/office/drawing/2014/main" id="{433F27B3-462C-45E8-A759-DE553E29A33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049851" y="1700235"/>
                <a:ext cx="154193" cy="84866"/>
              </a:xfrm>
              <a:custGeom>
                <a:avLst/>
                <a:gdLst>
                  <a:gd name="T0" fmla="*/ 26 w 47"/>
                  <a:gd name="T1" fmla="*/ 0 h 28"/>
                  <a:gd name="T2" fmla="*/ 10 w 47"/>
                  <a:gd name="T3" fmla="*/ 26 h 28"/>
                  <a:gd name="T4" fmla="*/ 26 w 47"/>
                  <a:gd name="T5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7" h="28">
                    <a:moveTo>
                      <a:pt x="26" y="0"/>
                    </a:moveTo>
                    <a:cubicBezTo>
                      <a:pt x="47" y="13"/>
                      <a:pt x="28" y="28"/>
                      <a:pt x="10" y="26"/>
                    </a:cubicBezTo>
                    <a:cubicBezTo>
                      <a:pt x="0" y="13"/>
                      <a:pt x="15" y="4"/>
                      <a:pt x="26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6" name="Freeform 110">
                <a:extLst>
                  <a:ext uri="{FF2B5EF4-FFF2-40B4-BE49-F238E27FC236}">
                    <a16:creationId xmlns:a16="http://schemas.microsoft.com/office/drawing/2014/main" id="{7EC57FD0-F081-4D0F-B32F-E1963A8DEF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046707" y="341230"/>
                <a:ext cx="127608" cy="114243"/>
              </a:xfrm>
              <a:custGeom>
                <a:avLst/>
                <a:gdLst>
                  <a:gd name="T0" fmla="*/ 21 w 39"/>
                  <a:gd name="T1" fmla="*/ 1 h 38"/>
                  <a:gd name="T2" fmla="*/ 39 w 39"/>
                  <a:gd name="T3" fmla="*/ 18 h 38"/>
                  <a:gd name="T4" fmla="*/ 21 w 39"/>
                  <a:gd name="T5" fmla="*/ 1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9" h="38">
                    <a:moveTo>
                      <a:pt x="21" y="1"/>
                    </a:moveTo>
                    <a:cubicBezTo>
                      <a:pt x="35" y="0"/>
                      <a:pt x="38" y="8"/>
                      <a:pt x="39" y="18"/>
                    </a:cubicBezTo>
                    <a:cubicBezTo>
                      <a:pt x="25" y="38"/>
                      <a:pt x="0" y="13"/>
                      <a:pt x="21" y="1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7" name="Freeform 111">
                <a:extLst>
                  <a:ext uri="{FF2B5EF4-FFF2-40B4-BE49-F238E27FC236}">
                    <a16:creationId xmlns:a16="http://schemas.microsoft.com/office/drawing/2014/main" id="{B268BB25-E444-4C92-83A1-E4D6F070DB5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047906" y="1428730"/>
                <a:ext cx="131153" cy="87315"/>
              </a:xfrm>
              <a:custGeom>
                <a:avLst/>
                <a:gdLst>
                  <a:gd name="T0" fmla="*/ 24 w 40"/>
                  <a:gd name="T1" fmla="*/ 0 h 29"/>
                  <a:gd name="T2" fmla="*/ 20 w 40"/>
                  <a:gd name="T3" fmla="*/ 25 h 29"/>
                  <a:gd name="T4" fmla="*/ 24 w 40"/>
                  <a:gd name="T5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0" h="29">
                    <a:moveTo>
                      <a:pt x="24" y="0"/>
                    </a:moveTo>
                    <a:cubicBezTo>
                      <a:pt x="40" y="1"/>
                      <a:pt x="35" y="29"/>
                      <a:pt x="20" y="25"/>
                    </a:cubicBezTo>
                    <a:cubicBezTo>
                      <a:pt x="0" y="19"/>
                      <a:pt x="5" y="2"/>
                      <a:pt x="24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8" name="Freeform 112">
                <a:extLst>
                  <a:ext uri="{FF2B5EF4-FFF2-40B4-BE49-F238E27FC236}">
                    <a16:creationId xmlns:a16="http://schemas.microsoft.com/office/drawing/2014/main" id="{9468C251-DE21-4B48-9BE9-25473D0F52E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057409" y="910076"/>
                <a:ext cx="117860" cy="81603"/>
              </a:xfrm>
              <a:custGeom>
                <a:avLst/>
                <a:gdLst>
                  <a:gd name="T0" fmla="*/ 19 w 36"/>
                  <a:gd name="T1" fmla="*/ 1 h 27"/>
                  <a:gd name="T2" fmla="*/ 21 w 36"/>
                  <a:gd name="T3" fmla="*/ 27 h 27"/>
                  <a:gd name="T4" fmla="*/ 19 w 36"/>
                  <a:gd name="T5" fmla="*/ 1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6" h="27">
                    <a:moveTo>
                      <a:pt x="19" y="1"/>
                    </a:moveTo>
                    <a:cubicBezTo>
                      <a:pt x="31" y="1"/>
                      <a:pt x="36" y="24"/>
                      <a:pt x="21" y="27"/>
                    </a:cubicBezTo>
                    <a:cubicBezTo>
                      <a:pt x="1" y="27"/>
                      <a:pt x="0" y="0"/>
                      <a:pt x="19" y="1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9" name="Freeform 5">
                <a:extLst>
                  <a:ext uri="{FF2B5EF4-FFF2-40B4-BE49-F238E27FC236}">
                    <a16:creationId xmlns:a16="http://schemas.microsoft.com/office/drawing/2014/main" id="{69374DCE-92DD-446F-9C06-4FD9C171AB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883378" y="2765199"/>
                <a:ext cx="121406" cy="81603"/>
              </a:xfrm>
              <a:custGeom>
                <a:avLst/>
                <a:gdLst>
                  <a:gd name="T0" fmla="*/ 20 w 37"/>
                  <a:gd name="T1" fmla="*/ 1 h 27"/>
                  <a:gd name="T2" fmla="*/ 22 w 37"/>
                  <a:gd name="T3" fmla="*/ 27 h 27"/>
                  <a:gd name="T4" fmla="*/ 20 w 37"/>
                  <a:gd name="T5" fmla="*/ 1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" h="27">
                    <a:moveTo>
                      <a:pt x="20" y="1"/>
                    </a:moveTo>
                    <a:cubicBezTo>
                      <a:pt x="31" y="1"/>
                      <a:pt x="37" y="24"/>
                      <a:pt x="22" y="27"/>
                    </a:cubicBezTo>
                    <a:cubicBezTo>
                      <a:pt x="2" y="27"/>
                      <a:pt x="0" y="0"/>
                      <a:pt x="20" y="1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0" name="Freeform 6">
                <a:extLst>
                  <a:ext uri="{FF2B5EF4-FFF2-40B4-BE49-F238E27FC236}">
                    <a16:creationId xmlns:a16="http://schemas.microsoft.com/office/drawing/2014/main" id="{258E2296-D453-46D9-818C-D207E49689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884905" y="5109356"/>
                <a:ext cx="124063" cy="87315"/>
              </a:xfrm>
              <a:custGeom>
                <a:avLst/>
                <a:gdLst>
                  <a:gd name="T0" fmla="*/ 12 w 38"/>
                  <a:gd name="T1" fmla="*/ 3 h 29"/>
                  <a:gd name="T2" fmla="*/ 15 w 38"/>
                  <a:gd name="T3" fmla="*/ 29 h 29"/>
                  <a:gd name="T4" fmla="*/ 12 w 38"/>
                  <a:gd name="T5" fmla="*/ 3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8" h="29">
                    <a:moveTo>
                      <a:pt x="12" y="3"/>
                    </a:moveTo>
                    <a:cubicBezTo>
                      <a:pt x="34" y="0"/>
                      <a:pt x="38" y="26"/>
                      <a:pt x="15" y="29"/>
                    </a:cubicBezTo>
                    <a:cubicBezTo>
                      <a:pt x="4" y="23"/>
                      <a:pt x="0" y="9"/>
                      <a:pt x="12" y="3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1" name="Freeform 7">
                <a:extLst>
                  <a:ext uri="{FF2B5EF4-FFF2-40B4-BE49-F238E27FC236}">
                    <a16:creationId xmlns:a16="http://schemas.microsoft.com/office/drawing/2014/main" id="{48207F15-77EC-4A91-A365-6895A9C64C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853335" y="2478886"/>
                <a:ext cx="138242" cy="100371"/>
              </a:xfrm>
              <a:custGeom>
                <a:avLst/>
                <a:gdLst>
                  <a:gd name="T0" fmla="*/ 25 w 42"/>
                  <a:gd name="T1" fmla="*/ 1 h 33"/>
                  <a:gd name="T2" fmla="*/ 4 w 42"/>
                  <a:gd name="T3" fmla="*/ 19 h 33"/>
                  <a:gd name="T4" fmla="*/ 25 w 42"/>
                  <a:gd name="T5" fmla="*/ 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2" h="33">
                    <a:moveTo>
                      <a:pt x="25" y="1"/>
                    </a:moveTo>
                    <a:cubicBezTo>
                      <a:pt x="42" y="14"/>
                      <a:pt x="15" y="33"/>
                      <a:pt x="4" y="19"/>
                    </a:cubicBezTo>
                    <a:cubicBezTo>
                      <a:pt x="0" y="6"/>
                      <a:pt x="15" y="0"/>
                      <a:pt x="25" y="1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2" name="Freeform 8">
                <a:extLst>
                  <a:ext uri="{FF2B5EF4-FFF2-40B4-BE49-F238E27FC236}">
                    <a16:creationId xmlns:a16="http://schemas.microsoft.com/office/drawing/2014/main" id="{A96D38DB-9495-4DBE-BDB7-EB1595D381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841783" y="4810310"/>
                <a:ext cx="131153" cy="88130"/>
              </a:xfrm>
              <a:custGeom>
                <a:avLst/>
                <a:gdLst>
                  <a:gd name="T0" fmla="*/ 26 w 40"/>
                  <a:gd name="T1" fmla="*/ 0 h 29"/>
                  <a:gd name="T2" fmla="*/ 39 w 40"/>
                  <a:gd name="T3" fmla="*/ 20 h 29"/>
                  <a:gd name="T4" fmla="*/ 26 w 40"/>
                  <a:gd name="T5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0" h="29">
                    <a:moveTo>
                      <a:pt x="26" y="0"/>
                    </a:moveTo>
                    <a:cubicBezTo>
                      <a:pt x="34" y="0"/>
                      <a:pt x="40" y="10"/>
                      <a:pt x="39" y="20"/>
                    </a:cubicBezTo>
                    <a:cubicBezTo>
                      <a:pt x="17" y="29"/>
                      <a:pt x="0" y="10"/>
                      <a:pt x="26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3" name="Freeform 9">
                <a:extLst>
                  <a:ext uri="{FF2B5EF4-FFF2-40B4-BE49-F238E27FC236}">
                    <a16:creationId xmlns:a16="http://schemas.microsoft.com/office/drawing/2014/main" id="{29B258E2-CEDB-45A9-B556-32AC71C4F1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849921" y="4529838"/>
                <a:ext cx="121406" cy="88130"/>
              </a:xfrm>
              <a:custGeom>
                <a:avLst/>
                <a:gdLst>
                  <a:gd name="T0" fmla="*/ 18 w 37"/>
                  <a:gd name="T1" fmla="*/ 4 h 29"/>
                  <a:gd name="T2" fmla="*/ 22 w 37"/>
                  <a:gd name="T3" fmla="*/ 29 h 29"/>
                  <a:gd name="T4" fmla="*/ 18 w 37"/>
                  <a:gd name="T5" fmla="*/ 4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" h="29">
                    <a:moveTo>
                      <a:pt x="18" y="4"/>
                    </a:moveTo>
                    <a:cubicBezTo>
                      <a:pt x="35" y="0"/>
                      <a:pt x="37" y="28"/>
                      <a:pt x="22" y="29"/>
                    </a:cubicBezTo>
                    <a:cubicBezTo>
                      <a:pt x="7" y="28"/>
                      <a:pt x="0" y="14"/>
                      <a:pt x="18" y="4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4" name="Freeform 11">
                <a:extLst>
                  <a:ext uri="{FF2B5EF4-FFF2-40B4-BE49-F238E27FC236}">
                    <a16:creationId xmlns:a16="http://schemas.microsoft.com/office/drawing/2014/main" id="{2D586C45-5DFF-41ED-AEB9-8F3858E4EC8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810282" y="4268606"/>
                <a:ext cx="143559" cy="102819"/>
              </a:xfrm>
              <a:custGeom>
                <a:avLst/>
                <a:gdLst>
                  <a:gd name="T0" fmla="*/ 31 w 44"/>
                  <a:gd name="T1" fmla="*/ 1 h 34"/>
                  <a:gd name="T2" fmla="*/ 42 w 44"/>
                  <a:gd name="T3" fmla="*/ 19 h 34"/>
                  <a:gd name="T4" fmla="*/ 31 w 44"/>
                  <a:gd name="T5" fmla="*/ 1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4" h="34">
                    <a:moveTo>
                      <a:pt x="31" y="1"/>
                    </a:moveTo>
                    <a:cubicBezTo>
                      <a:pt x="39" y="0"/>
                      <a:pt x="44" y="12"/>
                      <a:pt x="42" y="19"/>
                    </a:cubicBezTo>
                    <a:cubicBezTo>
                      <a:pt x="25" y="34"/>
                      <a:pt x="0" y="8"/>
                      <a:pt x="31" y="1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5" name="Freeform 12">
                <a:extLst>
                  <a:ext uri="{FF2B5EF4-FFF2-40B4-BE49-F238E27FC236}">
                    <a16:creationId xmlns:a16="http://schemas.microsoft.com/office/drawing/2014/main" id="{C9B4633B-7A14-4DFF-9B10-E15DE426C1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822058" y="3766125"/>
                <a:ext cx="134697" cy="81603"/>
              </a:xfrm>
              <a:custGeom>
                <a:avLst/>
                <a:gdLst>
                  <a:gd name="T0" fmla="*/ 22 w 41"/>
                  <a:gd name="T1" fmla="*/ 0 h 27"/>
                  <a:gd name="T2" fmla="*/ 8 w 41"/>
                  <a:gd name="T3" fmla="*/ 20 h 27"/>
                  <a:gd name="T4" fmla="*/ 22 w 41"/>
                  <a:gd name="T5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" h="27">
                    <a:moveTo>
                      <a:pt x="22" y="0"/>
                    </a:moveTo>
                    <a:cubicBezTo>
                      <a:pt x="41" y="12"/>
                      <a:pt x="24" y="27"/>
                      <a:pt x="8" y="20"/>
                    </a:cubicBezTo>
                    <a:cubicBezTo>
                      <a:pt x="0" y="7"/>
                      <a:pt x="8" y="0"/>
                      <a:pt x="22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6" name="Freeform 13">
                <a:extLst>
                  <a:ext uri="{FF2B5EF4-FFF2-40B4-BE49-F238E27FC236}">
                    <a16:creationId xmlns:a16="http://schemas.microsoft.com/office/drawing/2014/main" id="{587B182B-8E16-43A1-A782-893619FC2C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826523" y="3170095"/>
                <a:ext cx="124951" cy="69362"/>
              </a:xfrm>
              <a:custGeom>
                <a:avLst/>
                <a:gdLst>
                  <a:gd name="T0" fmla="*/ 26 w 38"/>
                  <a:gd name="T1" fmla="*/ 0 h 23"/>
                  <a:gd name="T2" fmla="*/ 25 w 38"/>
                  <a:gd name="T3" fmla="*/ 23 h 23"/>
                  <a:gd name="T4" fmla="*/ 26 w 38"/>
                  <a:gd name="T5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8" h="23">
                    <a:moveTo>
                      <a:pt x="26" y="0"/>
                    </a:moveTo>
                    <a:cubicBezTo>
                      <a:pt x="38" y="0"/>
                      <a:pt x="37" y="20"/>
                      <a:pt x="25" y="23"/>
                    </a:cubicBezTo>
                    <a:cubicBezTo>
                      <a:pt x="0" y="23"/>
                      <a:pt x="5" y="1"/>
                      <a:pt x="26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7" name="Freeform 14">
                <a:extLst>
                  <a:ext uri="{FF2B5EF4-FFF2-40B4-BE49-F238E27FC236}">
                    <a16:creationId xmlns:a16="http://schemas.microsoft.com/office/drawing/2014/main" id="{34A0BA23-5B00-44AE-AB93-135184C1AA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817163" y="3410025"/>
                <a:ext cx="134697" cy="84866"/>
              </a:xfrm>
              <a:custGeom>
                <a:avLst/>
                <a:gdLst>
                  <a:gd name="T0" fmla="*/ 26 w 41"/>
                  <a:gd name="T1" fmla="*/ 1 h 28"/>
                  <a:gd name="T2" fmla="*/ 39 w 41"/>
                  <a:gd name="T3" fmla="*/ 20 h 28"/>
                  <a:gd name="T4" fmla="*/ 26 w 41"/>
                  <a:gd name="T5" fmla="*/ 1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" h="28">
                    <a:moveTo>
                      <a:pt x="26" y="1"/>
                    </a:moveTo>
                    <a:cubicBezTo>
                      <a:pt x="34" y="0"/>
                      <a:pt x="41" y="12"/>
                      <a:pt x="39" y="20"/>
                    </a:cubicBezTo>
                    <a:cubicBezTo>
                      <a:pt x="17" y="28"/>
                      <a:pt x="0" y="12"/>
                      <a:pt x="26" y="1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8" name="Freeform 16">
                <a:extLst>
                  <a:ext uri="{FF2B5EF4-FFF2-40B4-BE49-F238E27FC236}">
                    <a16:creationId xmlns:a16="http://schemas.microsoft.com/office/drawing/2014/main" id="{1A1CF6B8-FC28-43CA-8304-83BA2847C16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800898" y="4009157"/>
                <a:ext cx="143559" cy="97107"/>
              </a:xfrm>
              <a:custGeom>
                <a:avLst/>
                <a:gdLst>
                  <a:gd name="T0" fmla="*/ 31 w 44"/>
                  <a:gd name="T1" fmla="*/ 1 h 32"/>
                  <a:gd name="T2" fmla="*/ 43 w 44"/>
                  <a:gd name="T3" fmla="*/ 15 h 32"/>
                  <a:gd name="T4" fmla="*/ 31 w 44"/>
                  <a:gd name="T5" fmla="*/ 1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4" h="32">
                    <a:moveTo>
                      <a:pt x="31" y="1"/>
                    </a:moveTo>
                    <a:cubicBezTo>
                      <a:pt x="40" y="0"/>
                      <a:pt x="44" y="8"/>
                      <a:pt x="43" y="15"/>
                    </a:cubicBezTo>
                    <a:cubicBezTo>
                      <a:pt x="29" y="32"/>
                      <a:pt x="0" y="6"/>
                      <a:pt x="31" y="1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9" name="Freeform 17">
                <a:extLst>
                  <a:ext uri="{FF2B5EF4-FFF2-40B4-BE49-F238E27FC236}">
                    <a16:creationId xmlns:a16="http://schemas.microsoft.com/office/drawing/2014/main" id="{C79EB67D-4664-48CC-8DFA-137F563702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835877" y="5421845"/>
                <a:ext cx="94821" cy="69362"/>
              </a:xfrm>
              <a:custGeom>
                <a:avLst/>
                <a:gdLst>
                  <a:gd name="T0" fmla="*/ 13 w 29"/>
                  <a:gd name="T1" fmla="*/ 0 h 23"/>
                  <a:gd name="T2" fmla="*/ 13 w 29"/>
                  <a:gd name="T3" fmla="*/ 23 h 23"/>
                  <a:gd name="T4" fmla="*/ 13 w 29"/>
                  <a:gd name="T5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9" h="23">
                    <a:moveTo>
                      <a:pt x="13" y="0"/>
                    </a:moveTo>
                    <a:cubicBezTo>
                      <a:pt x="27" y="0"/>
                      <a:pt x="29" y="22"/>
                      <a:pt x="13" y="23"/>
                    </a:cubicBezTo>
                    <a:cubicBezTo>
                      <a:pt x="2" y="22"/>
                      <a:pt x="0" y="2"/>
                      <a:pt x="13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0" name="Freeform 21">
                <a:extLst>
                  <a:ext uri="{FF2B5EF4-FFF2-40B4-BE49-F238E27FC236}">
                    <a16:creationId xmlns:a16="http://schemas.microsoft.com/office/drawing/2014/main" id="{23820013-B618-4C4F-B57E-58DAA2828C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783868" y="5732999"/>
                <a:ext cx="140901" cy="102819"/>
              </a:xfrm>
              <a:custGeom>
                <a:avLst/>
                <a:gdLst>
                  <a:gd name="T0" fmla="*/ 24 w 43"/>
                  <a:gd name="T1" fmla="*/ 0 h 34"/>
                  <a:gd name="T2" fmla="*/ 14 w 43"/>
                  <a:gd name="T3" fmla="*/ 23 h 34"/>
                  <a:gd name="T4" fmla="*/ 24 w 43"/>
                  <a:gd name="T5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3" h="34">
                    <a:moveTo>
                      <a:pt x="24" y="0"/>
                    </a:moveTo>
                    <a:cubicBezTo>
                      <a:pt x="43" y="3"/>
                      <a:pt x="28" y="34"/>
                      <a:pt x="14" y="23"/>
                    </a:cubicBezTo>
                    <a:cubicBezTo>
                      <a:pt x="0" y="28"/>
                      <a:pt x="4" y="5"/>
                      <a:pt x="24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1" name="Freeform 25">
                <a:extLst>
                  <a:ext uri="{FF2B5EF4-FFF2-40B4-BE49-F238E27FC236}">
                    <a16:creationId xmlns:a16="http://schemas.microsoft.com/office/drawing/2014/main" id="{E350A463-C2A4-4D68-9E71-B512B0D19D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764529" y="6498261"/>
                <a:ext cx="134697" cy="93843"/>
              </a:xfrm>
              <a:custGeom>
                <a:avLst/>
                <a:gdLst>
                  <a:gd name="T0" fmla="*/ 23 w 41"/>
                  <a:gd name="T1" fmla="*/ 0 h 31"/>
                  <a:gd name="T2" fmla="*/ 17 w 41"/>
                  <a:gd name="T3" fmla="*/ 25 h 31"/>
                  <a:gd name="T4" fmla="*/ 23 w 41"/>
                  <a:gd name="T5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" h="31">
                    <a:moveTo>
                      <a:pt x="23" y="0"/>
                    </a:moveTo>
                    <a:cubicBezTo>
                      <a:pt x="40" y="1"/>
                      <a:pt x="41" y="31"/>
                      <a:pt x="17" y="25"/>
                    </a:cubicBezTo>
                    <a:cubicBezTo>
                      <a:pt x="0" y="7"/>
                      <a:pt x="17" y="4"/>
                      <a:pt x="23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2" name="Freeform 29">
                <a:extLst>
                  <a:ext uri="{FF2B5EF4-FFF2-40B4-BE49-F238E27FC236}">
                    <a16:creationId xmlns:a16="http://schemas.microsoft.com/office/drawing/2014/main" id="{BC57309A-FF5D-478A-88A0-A4BE3C684CF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764751" y="5971706"/>
                <a:ext cx="118747" cy="120771"/>
              </a:xfrm>
              <a:custGeom>
                <a:avLst/>
                <a:gdLst>
                  <a:gd name="T0" fmla="*/ 16 w 36"/>
                  <a:gd name="T1" fmla="*/ 4 h 40"/>
                  <a:gd name="T2" fmla="*/ 34 w 36"/>
                  <a:gd name="T3" fmla="*/ 15 h 40"/>
                  <a:gd name="T4" fmla="*/ 16 w 36"/>
                  <a:gd name="T5" fmla="*/ 4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6" h="40">
                    <a:moveTo>
                      <a:pt x="16" y="4"/>
                    </a:moveTo>
                    <a:cubicBezTo>
                      <a:pt x="36" y="5"/>
                      <a:pt x="33" y="0"/>
                      <a:pt x="34" y="15"/>
                    </a:cubicBezTo>
                    <a:cubicBezTo>
                      <a:pt x="34" y="40"/>
                      <a:pt x="0" y="22"/>
                      <a:pt x="16" y="4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3" name="Freeform 31">
                <a:extLst>
                  <a:ext uri="{FF2B5EF4-FFF2-40B4-BE49-F238E27FC236}">
                    <a16:creationId xmlns:a16="http://schemas.microsoft.com/office/drawing/2014/main" id="{9F22C4B5-8A6E-47CB-B4D6-98B0D4BB16A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743452" y="6281124"/>
                <a:ext cx="131153" cy="72626"/>
              </a:xfrm>
              <a:custGeom>
                <a:avLst/>
                <a:gdLst>
                  <a:gd name="T0" fmla="*/ 24 w 40"/>
                  <a:gd name="T1" fmla="*/ 0 h 24"/>
                  <a:gd name="T2" fmla="*/ 25 w 40"/>
                  <a:gd name="T3" fmla="*/ 24 h 24"/>
                  <a:gd name="T4" fmla="*/ 24 w 40"/>
                  <a:gd name="T5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0" h="24">
                    <a:moveTo>
                      <a:pt x="24" y="0"/>
                    </a:moveTo>
                    <a:cubicBezTo>
                      <a:pt x="40" y="0"/>
                      <a:pt x="38" y="20"/>
                      <a:pt x="25" y="24"/>
                    </a:cubicBezTo>
                    <a:cubicBezTo>
                      <a:pt x="0" y="22"/>
                      <a:pt x="6" y="4"/>
                      <a:pt x="24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4" name="Freeform 32">
                <a:extLst>
                  <a:ext uri="{FF2B5EF4-FFF2-40B4-BE49-F238E27FC236}">
                    <a16:creationId xmlns:a16="http://schemas.microsoft.com/office/drawing/2014/main" id="{7E92F052-D723-495D-868C-296410F5F7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544632" y="3296179"/>
                <a:ext cx="144445" cy="106083"/>
              </a:xfrm>
              <a:custGeom>
                <a:avLst/>
                <a:gdLst>
                  <a:gd name="T0" fmla="*/ 28 w 44"/>
                  <a:gd name="T1" fmla="*/ 0 h 35"/>
                  <a:gd name="T2" fmla="*/ 42 w 44"/>
                  <a:gd name="T3" fmla="*/ 21 h 35"/>
                  <a:gd name="T4" fmla="*/ 28 w 44"/>
                  <a:gd name="T5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4" h="35">
                    <a:moveTo>
                      <a:pt x="28" y="0"/>
                    </a:moveTo>
                    <a:cubicBezTo>
                      <a:pt x="36" y="1"/>
                      <a:pt x="44" y="12"/>
                      <a:pt x="42" y="21"/>
                    </a:cubicBezTo>
                    <a:cubicBezTo>
                      <a:pt x="23" y="35"/>
                      <a:pt x="0" y="7"/>
                      <a:pt x="28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5" name="Freeform 33">
                <a:extLst>
                  <a:ext uri="{FF2B5EF4-FFF2-40B4-BE49-F238E27FC236}">
                    <a16:creationId xmlns:a16="http://schemas.microsoft.com/office/drawing/2014/main" id="{5C008CF1-8C78-4239-B052-0B5041EDC9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574545" y="4387490"/>
                <a:ext cx="151535" cy="75075"/>
              </a:xfrm>
              <a:custGeom>
                <a:avLst/>
                <a:gdLst>
                  <a:gd name="T0" fmla="*/ 23 w 46"/>
                  <a:gd name="T1" fmla="*/ 0 h 25"/>
                  <a:gd name="T2" fmla="*/ 29 w 46"/>
                  <a:gd name="T3" fmla="*/ 25 h 25"/>
                  <a:gd name="T4" fmla="*/ 23 w 46"/>
                  <a:gd name="T5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6" h="25">
                    <a:moveTo>
                      <a:pt x="23" y="0"/>
                    </a:moveTo>
                    <a:cubicBezTo>
                      <a:pt x="32" y="1"/>
                      <a:pt x="46" y="21"/>
                      <a:pt x="29" y="25"/>
                    </a:cubicBezTo>
                    <a:cubicBezTo>
                      <a:pt x="10" y="23"/>
                      <a:pt x="0" y="9"/>
                      <a:pt x="23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6" name="Freeform 34">
                <a:extLst>
                  <a:ext uri="{FF2B5EF4-FFF2-40B4-BE49-F238E27FC236}">
                    <a16:creationId xmlns:a16="http://schemas.microsoft.com/office/drawing/2014/main" id="{539E6F42-09A7-4472-942C-C54A5D7C659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578475" y="5384813"/>
                <a:ext cx="134697" cy="84051"/>
              </a:xfrm>
              <a:custGeom>
                <a:avLst/>
                <a:gdLst>
                  <a:gd name="T0" fmla="*/ 22 w 41"/>
                  <a:gd name="T1" fmla="*/ 0 h 28"/>
                  <a:gd name="T2" fmla="*/ 8 w 41"/>
                  <a:gd name="T3" fmla="*/ 21 h 28"/>
                  <a:gd name="T4" fmla="*/ 22 w 41"/>
                  <a:gd name="T5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" h="28">
                    <a:moveTo>
                      <a:pt x="22" y="0"/>
                    </a:moveTo>
                    <a:cubicBezTo>
                      <a:pt x="41" y="13"/>
                      <a:pt x="24" y="28"/>
                      <a:pt x="8" y="21"/>
                    </a:cubicBezTo>
                    <a:cubicBezTo>
                      <a:pt x="0" y="8"/>
                      <a:pt x="8" y="0"/>
                      <a:pt x="22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7" name="Freeform 35">
                <a:extLst>
                  <a:ext uri="{FF2B5EF4-FFF2-40B4-BE49-F238E27FC236}">
                    <a16:creationId xmlns:a16="http://schemas.microsoft.com/office/drawing/2014/main" id="{6C96C72D-9D17-4980-A553-E066155613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574127" y="4595717"/>
                <a:ext cx="131153" cy="84866"/>
              </a:xfrm>
              <a:custGeom>
                <a:avLst/>
                <a:gdLst>
                  <a:gd name="T0" fmla="*/ 27 w 40"/>
                  <a:gd name="T1" fmla="*/ 1 h 28"/>
                  <a:gd name="T2" fmla="*/ 38 w 40"/>
                  <a:gd name="T3" fmla="*/ 17 h 28"/>
                  <a:gd name="T4" fmla="*/ 27 w 40"/>
                  <a:gd name="T5" fmla="*/ 1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0" h="28">
                    <a:moveTo>
                      <a:pt x="27" y="1"/>
                    </a:moveTo>
                    <a:cubicBezTo>
                      <a:pt x="35" y="0"/>
                      <a:pt x="40" y="10"/>
                      <a:pt x="38" y="17"/>
                    </a:cubicBezTo>
                    <a:cubicBezTo>
                      <a:pt x="17" y="28"/>
                      <a:pt x="0" y="7"/>
                      <a:pt x="27" y="1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8" name="Freeform 36">
                <a:extLst>
                  <a:ext uri="{FF2B5EF4-FFF2-40B4-BE49-F238E27FC236}">
                    <a16:creationId xmlns:a16="http://schemas.microsoft.com/office/drawing/2014/main" id="{45D9847C-95CC-437A-95AF-49C1825718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546264" y="6046702"/>
                <a:ext cx="144445" cy="102819"/>
              </a:xfrm>
              <a:custGeom>
                <a:avLst/>
                <a:gdLst>
                  <a:gd name="T0" fmla="*/ 31 w 44"/>
                  <a:gd name="T1" fmla="*/ 1 h 34"/>
                  <a:gd name="T2" fmla="*/ 25 w 44"/>
                  <a:gd name="T3" fmla="*/ 22 h 34"/>
                  <a:gd name="T4" fmla="*/ 31 w 44"/>
                  <a:gd name="T5" fmla="*/ 1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4" h="34">
                    <a:moveTo>
                      <a:pt x="31" y="1"/>
                    </a:moveTo>
                    <a:cubicBezTo>
                      <a:pt x="44" y="3"/>
                      <a:pt x="38" y="34"/>
                      <a:pt x="25" y="22"/>
                    </a:cubicBezTo>
                    <a:cubicBezTo>
                      <a:pt x="0" y="28"/>
                      <a:pt x="14" y="0"/>
                      <a:pt x="31" y="1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9" name="Freeform 37">
                <a:extLst>
                  <a:ext uri="{FF2B5EF4-FFF2-40B4-BE49-F238E27FC236}">
                    <a16:creationId xmlns:a16="http://schemas.microsoft.com/office/drawing/2014/main" id="{B9D8076A-CA26-41D6-AB76-ED1B86A8DDA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558030" y="3060239"/>
                <a:ext cx="115202" cy="121588"/>
              </a:xfrm>
              <a:custGeom>
                <a:avLst/>
                <a:gdLst>
                  <a:gd name="T0" fmla="*/ 16 w 35"/>
                  <a:gd name="T1" fmla="*/ 4 h 40"/>
                  <a:gd name="T2" fmla="*/ 33 w 35"/>
                  <a:gd name="T3" fmla="*/ 15 h 40"/>
                  <a:gd name="T4" fmla="*/ 16 w 35"/>
                  <a:gd name="T5" fmla="*/ 4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5" h="40">
                    <a:moveTo>
                      <a:pt x="16" y="4"/>
                    </a:moveTo>
                    <a:cubicBezTo>
                      <a:pt x="35" y="4"/>
                      <a:pt x="32" y="0"/>
                      <a:pt x="33" y="15"/>
                    </a:cubicBezTo>
                    <a:cubicBezTo>
                      <a:pt x="34" y="40"/>
                      <a:pt x="0" y="22"/>
                      <a:pt x="16" y="4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0" name="Freeform 38">
                <a:extLst>
                  <a:ext uri="{FF2B5EF4-FFF2-40B4-BE49-F238E27FC236}">
                    <a16:creationId xmlns:a16="http://schemas.microsoft.com/office/drawing/2014/main" id="{ACBF348E-212A-4EE2-A9C8-C65E1678CC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565699" y="4900335"/>
                <a:ext cx="127608" cy="69362"/>
              </a:xfrm>
              <a:custGeom>
                <a:avLst/>
                <a:gdLst>
                  <a:gd name="T0" fmla="*/ 26 w 39"/>
                  <a:gd name="T1" fmla="*/ 0 h 23"/>
                  <a:gd name="T2" fmla="*/ 26 w 39"/>
                  <a:gd name="T3" fmla="*/ 23 h 23"/>
                  <a:gd name="T4" fmla="*/ 26 w 39"/>
                  <a:gd name="T5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9" h="23">
                    <a:moveTo>
                      <a:pt x="26" y="0"/>
                    </a:moveTo>
                    <a:cubicBezTo>
                      <a:pt x="39" y="1"/>
                      <a:pt x="38" y="21"/>
                      <a:pt x="26" y="23"/>
                    </a:cubicBezTo>
                    <a:cubicBezTo>
                      <a:pt x="0" y="23"/>
                      <a:pt x="5" y="2"/>
                      <a:pt x="26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1" name="Freeform 39">
                <a:extLst>
                  <a:ext uri="{FF2B5EF4-FFF2-40B4-BE49-F238E27FC236}">
                    <a16:creationId xmlns:a16="http://schemas.microsoft.com/office/drawing/2014/main" id="{ADB6AE21-92E4-42D6-BC49-E087976C88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557807" y="5141456"/>
                <a:ext cx="131153" cy="81603"/>
              </a:xfrm>
              <a:custGeom>
                <a:avLst/>
                <a:gdLst>
                  <a:gd name="T0" fmla="*/ 25 w 40"/>
                  <a:gd name="T1" fmla="*/ 0 h 27"/>
                  <a:gd name="T2" fmla="*/ 38 w 40"/>
                  <a:gd name="T3" fmla="*/ 20 h 27"/>
                  <a:gd name="T4" fmla="*/ 25 w 40"/>
                  <a:gd name="T5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0" h="27">
                    <a:moveTo>
                      <a:pt x="25" y="0"/>
                    </a:moveTo>
                    <a:cubicBezTo>
                      <a:pt x="34" y="0"/>
                      <a:pt x="40" y="11"/>
                      <a:pt x="38" y="20"/>
                    </a:cubicBezTo>
                    <a:cubicBezTo>
                      <a:pt x="17" y="27"/>
                      <a:pt x="0" y="12"/>
                      <a:pt x="25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2" name="Freeform 40">
                <a:extLst>
                  <a:ext uri="{FF2B5EF4-FFF2-40B4-BE49-F238E27FC236}">
                    <a16:creationId xmlns:a16="http://schemas.microsoft.com/office/drawing/2014/main" id="{2A48A234-019E-40CA-95FC-390D168D77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552771" y="2598157"/>
                <a:ext cx="134697" cy="81603"/>
              </a:xfrm>
              <a:custGeom>
                <a:avLst/>
                <a:gdLst>
                  <a:gd name="T0" fmla="*/ 19 w 41"/>
                  <a:gd name="T1" fmla="*/ 0 h 27"/>
                  <a:gd name="T2" fmla="*/ 7 w 41"/>
                  <a:gd name="T3" fmla="*/ 20 h 27"/>
                  <a:gd name="T4" fmla="*/ 19 w 41"/>
                  <a:gd name="T5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" h="27">
                    <a:moveTo>
                      <a:pt x="19" y="0"/>
                    </a:moveTo>
                    <a:cubicBezTo>
                      <a:pt x="41" y="9"/>
                      <a:pt x="28" y="27"/>
                      <a:pt x="7" y="20"/>
                    </a:cubicBezTo>
                    <a:cubicBezTo>
                      <a:pt x="0" y="8"/>
                      <a:pt x="7" y="1"/>
                      <a:pt x="19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3" name="Freeform 41">
                <a:extLst>
                  <a:ext uri="{FF2B5EF4-FFF2-40B4-BE49-F238E27FC236}">
                    <a16:creationId xmlns:a16="http://schemas.microsoft.com/office/drawing/2014/main" id="{0F5FEA51-6853-4BF4-8461-79FD3DDA70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546264" y="6278710"/>
                <a:ext cx="144445" cy="78339"/>
              </a:xfrm>
              <a:custGeom>
                <a:avLst/>
                <a:gdLst>
                  <a:gd name="T0" fmla="*/ 29 w 44"/>
                  <a:gd name="T1" fmla="*/ 0 h 26"/>
                  <a:gd name="T2" fmla="*/ 26 w 44"/>
                  <a:gd name="T3" fmla="*/ 26 h 26"/>
                  <a:gd name="T4" fmla="*/ 29 w 44"/>
                  <a:gd name="T5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4" h="26">
                    <a:moveTo>
                      <a:pt x="29" y="0"/>
                    </a:moveTo>
                    <a:cubicBezTo>
                      <a:pt x="44" y="3"/>
                      <a:pt x="40" y="22"/>
                      <a:pt x="26" y="26"/>
                    </a:cubicBezTo>
                    <a:cubicBezTo>
                      <a:pt x="0" y="25"/>
                      <a:pt x="11" y="6"/>
                      <a:pt x="29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4" name="Freeform 42">
                <a:extLst>
                  <a:ext uri="{FF2B5EF4-FFF2-40B4-BE49-F238E27FC236}">
                    <a16:creationId xmlns:a16="http://schemas.microsoft.com/office/drawing/2014/main" id="{CE655D11-293F-4305-BCA0-196F3D04940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534432" y="5596726"/>
                <a:ext cx="144445" cy="97107"/>
              </a:xfrm>
              <a:custGeom>
                <a:avLst/>
                <a:gdLst>
                  <a:gd name="T0" fmla="*/ 31 w 44"/>
                  <a:gd name="T1" fmla="*/ 1 h 32"/>
                  <a:gd name="T2" fmla="*/ 43 w 44"/>
                  <a:gd name="T3" fmla="*/ 16 h 32"/>
                  <a:gd name="T4" fmla="*/ 31 w 44"/>
                  <a:gd name="T5" fmla="*/ 1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4" h="32">
                    <a:moveTo>
                      <a:pt x="31" y="1"/>
                    </a:moveTo>
                    <a:cubicBezTo>
                      <a:pt x="40" y="0"/>
                      <a:pt x="44" y="8"/>
                      <a:pt x="43" y="16"/>
                    </a:cubicBezTo>
                    <a:cubicBezTo>
                      <a:pt x="29" y="32"/>
                      <a:pt x="0" y="7"/>
                      <a:pt x="31" y="1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5" name="Freeform 44">
                <a:extLst>
                  <a:ext uri="{FF2B5EF4-FFF2-40B4-BE49-F238E27FC236}">
                    <a16:creationId xmlns:a16="http://schemas.microsoft.com/office/drawing/2014/main" id="{416E183A-0D9C-4821-BD62-9CA648E963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538222" y="4080854"/>
                <a:ext cx="131153" cy="84866"/>
              </a:xfrm>
              <a:custGeom>
                <a:avLst/>
                <a:gdLst>
                  <a:gd name="T0" fmla="*/ 27 w 40"/>
                  <a:gd name="T1" fmla="*/ 1 h 28"/>
                  <a:gd name="T2" fmla="*/ 38 w 40"/>
                  <a:gd name="T3" fmla="*/ 17 h 28"/>
                  <a:gd name="T4" fmla="*/ 27 w 40"/>
                  <a:gd name="T5" fmla="*/ 1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0" h="28">
                    <a:moveTo>
                      <a:pt x="27" y="1"/>
                    </a:moveTo>
                    <a:cubicBezTo>
                      <a:pt x="35" y="0"/>
                      <a:pt x="40" y="10"/>
                      <a:pt x="38" y="17"/>
                    </a:cubicBezTo>
                    <a:cubicBezTo>
                      <a:pt x="17" y="28"/>
                      <a:pt x="0" y="7"/>
                      <a:pt x="27" y="1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6" name="Freeform 45">
                <a:extLst>
                  <a:ext uri="{FF2B5EF4-FFF2-40B4-BE49-F238E27FC236}">
                    <a16:creationId xmlns:a16="http://schemas.microsoft.com/office/drawing/2014/main" id="{1FA51AD8-7B74-41CF-9A6D-33643002F5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516071" y="5836680"/>
                <a:ext cx="144445" cy="102819"/>
              </a:xfrm>
              <a:custGeom>
                <a:avLst/>
                <a:gdLst>
                  <a:gd name="T0" fmla="*/ 31 w 44"/>
                  <a:gd name="T1" fmla="*/ 0 h 34"/>
                  <a:gd name="T2" fmla="*/ 42 w 44"/>
                  <a:gd name="T3" fmla="*/ 19 h 34"/>
                  <a:gd name="T4" fmla="*/ 31 w 44"/>
                  <a:gd name="T5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4" h="34">
                    <a:moveTo>
                      <a:pt x="31" y="0"/>
                    </a:moveTo>
                    <a:cubicBezTo>
                      <a:pt x="39" y="0"/>
                      <a:pt x="44" y="12"/>
                      <a:pt x="42" y="19"/>
                    </a:cubicBezTo>
                    <a:cubicBezTo>
                      <a:pt x="25" y="34"/>
                      <a:pt x="0" y="8"/>
                      <a:pt x="31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7" name="Freeform 46">
                <a:extLst>
                  <a:ext uri="{FF2B5EF4-FFF2-40B4-BE49-F238E27FC236}">
                    <a16:creationId xmlns:a16="http://schemas.microsoft.com/office/drawing/2014/main" id="{C297914E-981E-4D31-9A89-6A68EA2B47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565130" y="2830776"/>
                <a:ext cx="121406" cy="81603"/>
              </a:xfrm>
              <a:custGeom>
                <a:avLst/>
                <a:gdLst>
                  <a:gd name="T0" fmla="*/ 19 w 37"/>
                  <a:gd name="T1" fmla="*/ 1 h 27"/>
                  <a:gd name="T2" fmla="*/ 21 w 37"/>
                  <a:gd name="T3" fmla="*/ 27 h 27"/>
                  <a:gd name="T4" fmla="*/ 19 w 37"/>
                  <a:gd name="T5" fmla="*/ 1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" h="27">
                    <a:moveTo>
                      <a:pt x="19" y="1"/>
                    </a:moveTo>
                    <a:cubicBezTo>
                      <a:pt x="31" y="2"/>
                      <a:pt x="37" y="24"/>
                      <a:pt x="21" y="27"/>
                    </a:cubicBezTo>
                    <a:cubicBezTo>
                      <a:pt x="1" y="27"/>
                      <a:pt x="0" y="0"/>
                      <a:pt x="19" y="1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8" name="Freeform 47">
                <a:extLst>
                  <a:ext uri="{FF2B5EF4-FFF2-40B4-BE49-F238E27FC236}">
                    <a16:creationId xmlns:a16="http://schemas.microsoft.com/office/drawing/2014/main" id="{C8FE7D07-2ACA-4830-BB98-FE568A1A412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523275" y="3849727"/>
                <a:ext cx="147990" cy="78339"/>
              </a:xfrm>
              <a:custGeom>
                <a:avLst/>
                <a:gdLst>
                  <a:gd name="T0" fmla="*/ 22 w 45"/>
                  <a:gd name="T1" fmla="*/ 0 h 26"/>
                  <a:gd name="T2" fmla="*/ 28 w 45"/>
                  <a:gd name="T3" fmla="*/ 26 h 26"/>
                  <a:gd name="T4" fmla="*/ 22 w 45"/>
                  <a:gd name="T5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5" h="26">
                    <a:moveTo>
                      <a:pt x="22" y="0"/>
                    </a:moveTo>
                    <a:cubicBezTo>
                      <a:pt x="32" y="2"/>
                      <a:pt x="45" y="22"/>
                      <a:pt x="28" y="26"/>
                    </a:cubicBezTo>
                    <a:cubicBezTo>
                      <a:pt x="10" y="24"/>
                      <a:pt x="0" y="9"/>
                      <a:pt x="22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9" name="Freeform 48">
                <a:extLst>
                  <a:ext uri="{FF2B5EF4-FFF2-40B4-BE49-F238E27FC236}">
                    <a16:creationId xmlns:a16="http://schemas.microsoft.com/office/drawing/2014/main" id="{D8C678D8-D159-48FE-BD0C-2C4A937ACB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518532" y="3616257"/>
                <a:ext cx="133812" cy="79154"/>
              </a:xfrm>
              <a:custGeom>
                <a:avLst/>
                <a:gdLst>
                  <a:gd name="T0" fmla="*/ 19 w 41"/>
                  <a:gd name="T1" fmla="*/ 0 h 26"/>
                  <a:gd name="T2" fmla="*/ 7 w 41"/>
                  <a:gd name="T3" fmla="*/ 19 h 26"/>
                  <a:gd name="T4" fmla="*/ 19 w 41"/>
                  <a:gd name="T5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" h="26">
                    <a:moveTo>
                      <a:pt x="19" y="0"/>
                    </a:moveTo>
                    <a:cubicBezTo>
                      <a:pt x="41" y="9"/>
                      <a:pt x="28" y="26"/>
                      <a:pt x="7" y="19"/>
                    </a:cubicBezTo>
                    <a:cubicBezTo>
                      <a:pt x="0" y="8"/>
                      <a:pt x="7" y="1"/>
                      <a:pt x="19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0" name="Freeform 49">
                <a:extLst>
                  <a:ext uri="{FF2B5EF4-FFF2-40B4-BE49-F238E27FC236}">
                    <a16:creationId xmlns:a16="http://schemas.microsoft.com/office/drawing/2014/main" id="{29574B54-7600-4D46-BCE4-333BD9C7FF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517146" y="6507925"/>
                <a:ext cx="127608" cy="81603"/>
              </a:xfrm>
              <a:custGeom>
                <a:avLst/>
                <a:gdLst>
                  <a:gd name="T0" fmla="*/ 21 w 39"/>
                  <a:gd name="T1" fmla="*/ 2 h 27"/>
                  <a:gd name="T2" fmla="*/ 26 w 39"/>
                  <a:gd name="T3" fmla="*/ 24 h 27"/>
                  <a:gd name="T4" fmla="*/ 21 w 39"/>
                  <a:gd name="T5" fmla="*/ 2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9" h="27">
                    <a:moveTo>
                      <a:pt x="21" y="2"/>
                    </a:moveTo>
                    <a:cubicBezTo>
                      <a:pt x="36" y="0"/>
                      <a:pt x="39" y="17"/>
                      <a:pt x="26" y="24"/>
                    </a:cubicBezTo>
                    <a:cubicBezTo>
                      <a:pt x="8" y="27"/>
                      <a:pt x="0" y="9"/>
                      <a:pt x="21" y="2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1" name="Freeform 62">
                <a:extLst>
                  <a:ext uri="{FF2B5EF4-FFF2-40B4-BE49-F238E27FC236}">
                    <a16:creationId xmlns:a16="http://schemas.microsoft.com/office/drawing/2014/main" id="{71DFCCAC-BC4E-438E-847C-23F9ED6D86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308964" y="2950571"/>
                <a:ext cx="150648" cy="75075"/>
              </a:xfrm>
              <a:custGeom>
                <a:avLst/>
                <a:gdLst>
                  <a:gd name="T0" fmla="*/ 23 w 46"/>
                  <a:gd name="T1" fmla="*/ 0 h 25"/>
                  <a:gd name="T2" fmla="*/ 29 w 46"/>
                  <a:gd name="T3" fmla="*/ 25 h 25"/>
                  <a:gd name="T4" fmla="*/ 23 w 46"/>
                  <a:gd name="T5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6" h="25">
                    <a:moveTo>
                      <a:pt x="23" y="0"/>
                    </a:moveTo>
                    <a:cubicBezTo>
                      <a:pt x="32" y="1"/>
                      <a:pt x="46" y="21"/>
                      <a:pt x="29" y="25"/>
                    </a:cubicBezTo>
                    <a:cubicBezTo>
                      <a:pt x="10" y="24"/>
                      <a:pt x="0" y="9"/>
                      <a:pt x="23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2" name="Freeform 63">
                <a:extLst>
                  <a:ext uri="{FF2B5EF4-FFF2-40B4-BE49-F238E27FC236}">
                    <a16:creationId xmlns:a16="http://schemas.microsoft.com/office/drawing/2014/main" id="{04BC880B-F0A1-4F59-9595-F9757CEA3C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320322" y="4089184"/>
                <a:ext cx="121406" cy="124036"/>
              </a:xfrm>
              <a:custGeom>
                <a:avLst/>
                <a:gdLst>
                  <a:gd name="T0" fmla="*/ 24 w 37"/>
                  <a:gd name="T1" fmla="*/ 4 h 41"/>
                  <a:gd name="T2" fmla="*/ 29 w 37"/>
                  <a:gd name="T3" fmla="*/ 26 h 41"/>
                  <a:gd name="T4" fmla="*/ 24 w 37"/>
                  <a:gd name="T5" fmla="*/ 4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" h="41">
                    <a:moveTo>
                      <a:pt x="24" y="4"/>
                    </a:moveTo>
                    <a:cubicBezTo>
                      <a:pt x="37" y="1"/>
                      <a:pt x="28" y="18"/>
                      <a:pt x="29" y="26"/>
                    </a:cubicBezTo>
                    <a:cubicBezTo>
                      <a:pt x="8" y="41"/>
                      <a:pt x="0" y="0"/>
                      <a:pt x="24" y="4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3" name="Freeform 64">
                <a:extLst>
                  <a:ext uri="{FF2B5EF4-FFF2-40B4-BE49-F238E27FC236}">
                    <a16:creationId xmlns:a16="http://schemas.microsoft.com/office/drawing/2014/main" id="{BDA2CAA7-50D4-45D1-9987-B04B1B2C9E9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288273" y="2682263"/>
                <a:ext cx="137356" cy="100371"/>
              </a:xfrm>
              <a:custGeom>
                <a:avLst/>
                <a:gdLst>
                  <a:gd name="T0" fmla="*/ 25 w 42"/>
                  <a:gd name="T1" fmla="*/ 1 h 33"/>
                  <a:gd name="T2" fmla="*/ 4 w 42"/>
                  <a:gd name="T3" fmla="*/ 19 h 33"/>
                  <a:gd name="T4" fmla="*/ 25 w 42"/>
                  <a:gd name="T5" fmla="*/ 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2" h="33">
                    <a:moveTo>
                      <a:pt x="25" y="1"/>
                    </a:moveTo>
                    <a:cubicBezTo>
                      <a:pt x="42" y="14"/>
                      <a:pt x="15" y="33"/>
                      <a:pt x="4" y="19"/>
                    </a:cubicBezTo>
                    <a:cubicBezTo>
                      <a:pt x="0" y="6"/>
                      <a:pt x="15" y="0"/>
                      <a:pt x="25" y="1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4" name="Freeform 65">
                <a:extLst>
                  <a:ext uri="{FF2B5EF4-FFF2-40B4-BE49-F238E27FC236}">
                    <a16:creationId xmlns:a16="http://schemas.microsoft.com/office/drawing/2014/main" id="{0205D403-CB96-4598-840E-C69BE0F856D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288904" y="3826278"/>
                <a:ext cx="121406" cy="79154"/>
              </a:xfrm>
              <a:custGeom>
                <a:avLst/>
                <a:gdLst>
                  <a:gd name="T0" fmla="*/ 19 w 37"/>
                  <a:gd name="T1" fmla="*/ 0 h 26"/>
                  <a:gd name="T2" fmla="*/ 22 w 37"/>
                  <a:gd name="T3" fmla="*/ 26 h 26"/>
                  <a:gd name="T4" fmla="*/ 19 w 37"/>
                  <a:gd name="T5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" h="26">
                    <a:moveTo>
                      <a:pt x="19" y="0"/>
                    </a:moveTo>
                    <a:cubicBezTo>
                      <a:pt x="31" y="1"/>
                      <a:pt x="37" y="23"/>
                      <a:pt x="22" y="26"/>
                    </a:cubicBezTo>
                    <a:cubicBezTo>
                      <a:pt x="2" y="26"/>
                      <a:pt x="0" y="0"/>
                      <a:pt x="19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5" name="Freeform 66">
                <a:extLst>
                  <a:ext uri="{FF2B5EF4-FFF2-40B4-BE49-F238E27FC236}">
                    <a16:creationId xmlns:a16="http://schemas.microsoft.com/office/drawing/2014/main" id="{C87A8393-9E4F-46F4-8329-B4BA56FA00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276686" y="5372714"/>
                <a:ext cx="131153" cy="111796"/>
              </a:xfrm>
              <a:custGeom>
                <a:avLst/>
                <a:gdLst>
                  <a:gd name="T0" fmla="*/ 22 w 40"/>
                  <a:gd name="T1" fmla="*/ 1 h 37"/>
                  <a:gd name="T2" fmla="*/ 40 w 40"/>
                  <a:gd name="T3" fmla="*/ 18 h 37"/>
                  <a:gd name="T4" fmla="*/ 22 w 40"/>
                  <a:gd name="T5" fmla="*/ 1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0" h="37">
                    <a:moveTo>
                      <a:pt x="22" y="1"/>
                    </a:moveTo>
                    <a:cubicBezTo>
                      <a:pt x="36" y="0"/>
                      <a:pt x="40" y="8"/>
                      <a:pt x="40" y="18"/>
                    </a:cubicBezTo>
                    <a:cubicBezTo>
                      <a:pt x="27" y="37"/>
                      <a:pt x="0" y="14"/>
                      <a:pt x="22" y="1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6" name="Freeform 67">
                <a:extLst>
                  <a:ext uri="{FF2B5EF4-FFF2-40B4-BE49-F238E27FC236}">
                    <a16:creationId xmlns:a16="http://schemas.microsoft.com/office/drawing/2014/main" id="{88BE4EC1-3B86-40F5-93A2-50EB4D167E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256866" y="4588736"/>
                <a:ext cx="157737" cy="118324"/>
              </a:xfrm>
              <a:custGeom>
                <a:avLst/>
                <a:gdLst>
                  <a:gd name="T0" fmla="*/ 28 w 48"/>
                  <a:gd name="T1" fmla="*/ 1 h 39"/>
                  <a:gd name="T2" fmla="*/ 46 w 48"/>
                  <a:gd name="T3" fmla="*/ 11 h 39"/>
                  <a:gd name="T4" fmla="*/ 28 w 48"/>
                  <a:gd name="T5" fmla="*/ 1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8" h="39">
                    <a:moveTo>
                      <a:pt x="28" y="1"/>
                    </a:moveTo>
                    <a:cubicBezTo>
                      <a:pt x="39" y="0"/>
                      <a:pt x="43" y="5"/>
                      <a:pt x="46" y="11"/>
                    </a:cubicBezTo>
                    <a:cubicBezTo>
                      <a:pt x="48" y="39"/>
                      <a:pt x="0" y="17"/>
                      <a:pt x="28" y="1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7" name="Freeform 68">
                <a:extLst>
                  <a:ext uri="{FF2B5EF4-FFF2-40B4-BE49-F238E27FC236}">
                    <a16:creationId xmlns:a16="http://schemas.microsoft.com/office/drawing/2014/main" id="{DAB31707-2BF8-45D1-A32F-9F5C0E30A4E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284254" y="3245996"/>
                <a:ext cx="115202" cy="124036"/>
              </a:xfrm>
              <a:custGeom>
                <a:avLst/>
                <a:gdLst>
                  <a:gd name="T0" fmla="*/ 16 w 35"/>
                  <a:gd name="T1" fmla="*/ 4 h 41"/>
                  <a:gd name="T2" fmla="*/ 33 w 35"/>
                  <a:gd name="T3" fmla="*/ 15 h 41"/>
                  <a:gd name="T4" fmla="*/ 16 w 35"/>
                  <a:gd name="T5" fmla="*/ 4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5" h="41">
                    <a:moveTo>
                      <a:pt x="16" y="4"/>
                    </a:moveTo>
                    <a:cubicBezTo>
                      <a:pt x="35" y="5"/>
                      <a:pt x="32" y="0"/>
                      <a:pt x="33" y="15"/>
                    </a:cubicBezTo>
                    <a:cubicBezTo>
                      <a:pt x="34" y="41"/>
                      <a:pt x="0" y="23"/>
                      <a:pt x="16" y="4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8" name="Freeform 69">
                <a:extLst>
                  <a:ext uri="{FF2B5EF4-FFF2-40B4-BE49-F238E27FC236}">
                    <a16:creationId xmlns:a16="http://schemas.microsoft.com/office/drawing/2014/main" id="{9C8FA174-E0E4-49F2-A960-0BE48D3019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263511" y="5654959"/>
                <a:ext cx="144445" cy="111796"/>
              </a:xfrm>
              <a:custGeom>
                <a:avLst/>
                <a:gdLst>
                  <a:gd name="T0" fmla="*/ 29 w 44"/>
                  <a:gd name="T1" fmla="*/ 0 h 37"/>
                  <a:gd name="T2" fmla="*/ 42 w 44"/>
                  <a:gd name="T3" fmla="*/ 21 h 37"/>
                  <a:gd name="T4" fmla="*/ 29 w 44"/>
                  <a:gd name="T5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4" h="37">
                    <a:moveTo>
                      <a:pt x="29" y="0"/>
                    </a:moveTo>
                    <a:cubicBezTo>
                      <a:pt x="36" y="2"/>
                      <a:pt x="44" y="12"/>
                      <a:pt x="42" y="21"/>
                    </a:cubicBezTo>
                    <a:cubicBezTo>
                      <a:pt x="25" y="37"/>
                      <a:pt x="0" y="7"/>
                      <a:pt x="29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9" name="Freeform 70">
                <a:extLst>
                  <a:ext uri="{FF2B5EF4-FFF2-40B4-BE49-F238E27FC236}">
                    <a16:creationId xmlns:a16="http://schemas.microsoft.com/office/drawing/2014/main" id="{9C475233-7BEF-47BB-8A48-185AF3BE77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227724" y="6246703"/>
                <a:ext cx="131153" cy="75890"/>
              </a:xfrm>
              <a:custGeom>
                <a:avLst/>
                <a:gdLst>
                  <a:gd name="T0" fmla="*/ 18 w 40"/>
                  <a:gd name="T1" fmla="*/ 0 h 25"/>
                  <a:gd name="T2" fmla="*/ 7 w 40"/>
                  <a:gd name="T3" fmla="*/ 21 h 25"/>
                  <a:gd name="T4" fmla="*/ 18 w 40"/>
                  <a:gd name="T5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0" h="25">
                    <a:moveTo>
                      <a:pt x="18" y="0"/>
                    </a:moveTo>
                    <a:cubicBezTo>
                      <a:pt x="40" y="9"/>
                      <a:pt x="26" y="25"/>
                      <a:pt x="7" y="21"/>
                    </a:cubicBezTo>
                    <a:cubicBezTo>
                      <a:pt x="0" y="11"/>
                      <a:pt x="5" y="0"/>
                      <a:pt x="18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0" name="Freeform 71">
                <a:extLst>
                  <a:ext uri="{FF2B5EF4-FFF2-40B4-BE49-F238E27FC236}">
                    <a16:creationId xmlns:a16="http://schemas.microsoft.com/office/drawing/2014/main" id="{015728E8-62B6-4217-B383-43AA084AA6C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275054" y="5134309"/>
                <a:ext cx="131153" cy="90579"/>
              </a:xfrm>
              <a:custGeom>
                <a:avLst/>
                <a:gdLst>
                  <a:gd name="T0" fmla="*/ 22 w 40"/>
                  <a:gd name="T1" fmla="*/ 0 h 30"/>
                  <a:gd name="T2" fmla="*/ 16 w 40"/>
                  <a:gd name="T3" fmla="*/ 26 h 30"/>
                  <a:gd name="T4" fmla="*/ 22 w 40"/>
                  <a:gd name="T5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0" h="30">
                    <a:moveTo>
                      <a:pt x="22" y="0"/>
                    </a:moveTo>
                    <a:cubicBezTo>
                      <a:pt x="39" y="3"/>
                      <a:pt x="40" y="30"/>
                      <a:pt x="16" y="26"/>
                    </a:cubicBezTo>
                    <a:cubicBezTo>
                      <a:pt x="0" y="7"/>
                      <a:pt x="14" y="4"/>
                      <a:pt x="22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1" name="Freeform 72">
                <a:extLst>
                  <a:ext uri="{FF2B5EF4-FFF2-40B4-BE49-F238E27FC236}">
                    <a16:creationId xmlns:a16="http://schemas.microsoft.com/office/drawing/2014/main" id="{77D689AF-C161-494D-A4B8-B746B0A7D0C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271791" y="4907450"/>
                <a:ext cx="131153" cy="90579"/>
              </a:xfrm>
              <a:custGeom>
                <a:avLst/>
                <a:gdLst>
                  <a:gd name="T0" fmla="*/ 22 w 40"/>
                  <a:gd name="T1" fmla="*/ 0 h 30"/>
                  <a:gd name="T2" fmla="*/ 17 w 40"/>
                  <a:gd name="T3" fmla="*/ 26 h 30"/>
                  <a:gd name="T4" fmla="*/ 22 w 40"/>
                  <a:gd name="T5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0" h="30">
                    <a:moveTo>
                      <a:pt x="22" y="0"/>
                    </a:moveTo>
                    <a:cubicBezTo>
                      <a:pt x="40" y="1"/>
                      <a:pt x="40" y="30"/>
                      <a:pt x="17" y="26"/>
                    </a:cubicBezTo>
                    <a:cubicBezTo>
                      <a:pt x="0" y="7"/>
                      <a:pt x="15" y="5"/>
                      <a:pt x="22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2" name="Freeform 73">
                <a:extLst>
                  <a:ext uri="{FF2B5EF4-FFF2-40B4-BE49-F238E27FC236}">
                    <a16:creationId xmlns:a16="http://schemas.microsoft.com/office/drawing/2014/main" id="{9BD9C1D5-8CC9-4FD9-8775-C51FE208DB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276664" y="4407815"/>
                <a:ext cx="121406" cy="84051"/>
              </a:xfrm>
              <a:custGeom>
                <a:avLst/>
                <a:gdLst>
                  <a:gd name="T0" fmla="*/ 13 w 37"/>
                  <a:gd name="T1" fmla="*/ 2 h 28"/>
                  <a:gd name="T2" fmla="*/ 29 w 37"/>
                  <a:gd name="T3" fmla="*/ 9 h 28"/>
                  <a:gd name="T4" fmla="*/ 14 w 37"/>
                  <a:gd name="T5" fmla="*/ 28 h 28"/>
                  <a:gd name="T6" fmla="*/ 13 w 37"/>
                  <a:gd name="T7" fmla="*/ 2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7" h="28">
                    <a:moveTo>
                      <a:pt x="13" y="2"/>
                    </a:moveTo>
                    <a:cubicBezTo>
                      <a:pt x="23" y="0"/>
                      <a:pt x="25" y="4"/>
                      <a:pt x="29" y="9"/>
                    </a:cubicBezTo>
                    <a:cubicBezTo>
                      <a:pt x="37" y="19"/>
                      <a:pt x="25" y="25"/>
                      <a:pt x="14" y="28"/>
                    </a:cubicBezTo>
                    <a:cubicBezTo>
                      <a:pt x="4" y="21"/>
                      <a:pt x="0" y="7"/>
                      <a:pt x="13" y="2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3" name="Freeform 74">
                <a:extLst>
                  <a:ext uri="{FF2B5EF4-FFF2-40B4-BE49-F238E27FC236}">
                    <a16:creationId xmlns:a16="http://schemas.microsoft.com/office/drawing/2014/main" id="{BE04C179-888B-4E0C-AB31-0DAEEDF7F6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244616" y="5988099"/>
                <a:ext cx="137356" cy="120771"/>
              </a:xfrm>
              <a:custGeom>
                <a:avLst/>
                <a:gdLst>
                  <a:gd name="T0" fmla="*/ 19 w 42"/>
                  <a:gd name="T1" fmla="*/ 0 h 40"/>
                  <a:gd name="T2" fmla="*/ 4 w 42"/>
                  <a:gd name="T3" fmla="*/ 19 h 40"/>
                  <a:gd name="T4" fmla="*/ 19 w 42"/>
                  <a:gd name="T5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2" h="40">
                    <a:moveTo>
                      <a:pt x="19" y="0"/>
                    </a:moveTo>
                    <a:cubicBezTo>
                      <a:pt x="42" y="10"/>
                      <a:pt x="20" y="40"/>
                      <a:pt x="4" y="19"/>
                    </a:cubicBezTo>
                    <a:cubicBezTo>
                      <a:pt x="0" y="6"/>
                      <a:pt x="8" y="1"/>
                      <a:pt x="19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4" name="Freeform 75">
                <a:extLst>
                  <a:ext uri="{FF2B5EF4-FFF2-40B4-BE49-F238E27FC236}">
                    <a16:creationId xmlns:a16="http://schemas.microsoft.com/office/drawing/2014/main" id="{6B7C84F5-868D-4805-9F83-C8A345D3D5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339625" y="2442495"/>
                <a:ext cx="128495" cy="78339"/>
              </a:xfrm>
              <a:custGeom>
                <a:avLst/>
                <a:gdLst>
                  <a:gd name="T0" fmla="*/ 23 w 39"/>
                  <a:gd name="T1" fmla="*/ 0 h 26"/>
                  <a:gd name="T2" fmla="*/ 19 w 39"/>
                  <a:gd name="T3" fmla="*/ 26 h 26"/>
                  <a:gd name="T4" fmla="*/ 23 w 39"/>
                  <a:gd name="T5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9" h="26">
                    <a:moveTo>
                      <a:pt x="23" y="0"/>
                    </a:moveTo>
                    <a:cubicBezTo>
                      <a:pt x="39" y="3"/>
                      <a:pt x="34" y="25"/>
                      <a:pt x="19" y="26"/>
                    </a:cubicBezTo>
                    <a:cubicBezTo>
                      <a:pt x="0" y="19"/>
                      <a:pt x="7" y="3"/>
                      <a:pt x="23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5" name="Freeform 77">
                <a:extLst>
                  <a:ext uri="{FF2B5EF4-FFF2-40B4-BE49-F238E27FC236}">
                    <a16:creationId xmlns:a16="http://schemas.microsoft.com/office/drawing/2014/main" id="{B86694F4-707C-4741-BA22-5E0CDF61FB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244871" y="3606778"/>
                <a:ext cx="151535" cy="75075"/>
              </a:xfrm>
              <a:custGeom>
                <a:avLst/>
                <a:gdLst>
                  <a:gd name="T0" fmla="*/ 23 w 46"/>
                  <a:gd name="T1" fmla="*/ 0 h 25"/>
                  <a:gd name="T2" fmla="*/ 29 w 46"/>
                  <a:gd name="T3" fmla="*/ 25 h 25"/>
                  <a:gd name="T4" fmla="*/ 23 w 46"/>
                  <a:gd name="T5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6" h="25">
                    <a:moveTo>
                      <a:pt x="23" y="0"/>
                    </a:moveTo>
                    <a:cubicBezTo>
                      <a:pt x="33" y="1"/>
                      <a:pt x="46" y="21"/>
                      <a:pt x="29" y="25"/>
                    </a:cubicBezTo>
                    <a:cubicBezTo>
                      <a:pt x="10" y="23"/>
                      <a:pt x="0" y="9"/>
                      <a:pt x="23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6" name="Freeform 85">
                <a:extLst>
                  <a:ext uri="{FF2B5EF4-FFF2-40B4-BE49-F238E27FC236}">
                    <a16:creationId xmlns:a16="http://schemas.microsoft.com/office/drawing/2014/main" id="{268A4DA4-E5A8-4031-8FB8-C1359830DC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231130" y="6434597"/>
                <a:ext cx="127608" cy="97107"/>
              </a:xfrm>
              <a:custGeom>
                <a:avLst/>
                <a:gdLst>
                  <a:gd name="T0" fmla="*/ 21 w 39"/>
                  <a:gd name="T1" fmla="*/ 0 h 32"/>
                  <a:gd name="T2" fmla="*/ 13 w 39"/>
                  <a:gd name="T3" fmla="*/ 20 h 32"/>
                  <a:gd name="T4" fmla="*/ 21 w 39"/>
                  <a:gd name="T5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9" h="32">
                    <a:moveTo>
                      <a:pt x="21" y="0"/>
                    </a:moveTo>
                    <a:cubicBezTo>
                      <a:pt x="39" y="2"/>
                      <a:pt x="32" y="32"/>
                      <a:pt x="13" y="20"/>
                    </a:cubicBezTo>
                    <a:cubicBezTo>
                      <a:pt x="3" y="23"/>
                      <a:pt x="0" y="1"/>
                      <a:pt x="21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7" name="Freeform 87">
                <a:extLst>
                  <a:ext uri="{FF2B5EF4-FFF2-40B4-BE49-F238E27FC236}">
                    <a16:creationId xmlns:a16="http://schemas.microsoft.com/office/drawing/2014/main" id="{2CB62FF0-AEEA-45FC-9BD0-2D100F390CF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218609" y="6657631"/>
                <a:ext cx="134697" cy="90579"/>
              </a:xfrm>
              <a:custGeom>
                <a:avLst/>
                <a:gdLst>
                  <a:gd name="T0" fmla="*/ 27 w 41"/>
                  <a:gd name="T1" fmla="*/ 0 h 30"/>
                  <a:gd name="T2" fmla="*/ 41 w 41"/>
                  <a:gd name="T3" fmla="*/ 19 h 30"/>
                  <a:gd name="T4" fmla="*/ 27 w 41"/>
                  <a:gd name="T5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" h="30">
                    <a:moveTo>
                      <a:pt x="27" y="0"/>
                    </a:moveTo>
                    <a:cubicBezTo>
                      <a:pt x="35" y="0"/>
                      <a:pt x="40" y="11"/>
                      <a:pt x="41" y="19"/>
                    </a:cubicBezTo>
                    <a:cubicBezTo>
                      <a:pt x="21" y="30"/>
                      <a:pt x="0" y="10"/>
                      <a:pt x="27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8" name="Freeform 88">
                <a:extLst>
                  <a:ext uri="{FF2B5EF4-FFF2-40B4-BE49-F238E27FC236}">
                    <a16:creationId xmlns:a16="http://schemas.microsoft.com/office/drawing/2014/main" id="{753DCB44-0E85-4770-A989-F1B86F200D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319170" y="5704047"/>
                <a:ext cx="6204" cy="6527"/>
              </a:xfrm>
              <a:custGeom>
                <a:avLst/>
                <a:gdLst>
                  <a:gd name="T0" fmla="*/ 0 w 2"/>
                  <a:gd name="T1" fmla="*/ 0 h 2"/>
                  <a:gd name="T2" fmla="*/ 2 w 2"/>
                  <a:gd name="T3" fmla="*/ 2 h 2"/>
                  <a:gd name="T4" fmla="*/ 0 w 2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1" y="0"/>
                      <a:pt x="1" y="1"/>
                      <a:pt x="2" y="2"/>
                    </a:cubicBezTo>
                    <a:cubicBezTo>
                      <a:pt x="1" y="2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9" name="Freeform 91">
                <a:extLst>
                  <a:ext uri="{FF2B5EF4-FFF2-40B4-BE49-F238E27FC236}">
                    <a16:creationId xmlns:a16="http://schemas.microsoft.com/office/drawing/2014/main" id="{5DA00070-D353-48A9-AFBD-9305424EB7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058166" y="2764083"/>
                <a:ext cx="118747" cy="81603"/>
              </a:xfrm>
              <a:custGeom>
                <a:avLst/>
                <a:gdLst>
                  <a:gd name="T0" fmla="*/ 19 w 36"/>
                  <a:gd name="T1" fmla="*/ 1 h 27"/>
                  <a:gd name="T2" fmla="*/ 21 w 36"/>
                  <a:gd name="T3" fmla="*/ 27 h 27"/>
                  <a:gd name="T4" fmla="*/ 19 w 36"/>
                  <a:gd name="T5" fmla="*/ 1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6" h="27">
                    <a:moveTo>
                      <a:pt x="19" y="1"/>
                    </a:moveTo>
                    <a:cubicBezTo>
                      <a:pt x="30" y="1"/>
                      <a:pt x="36" y="24"/>
                      <a:pt x="21" y="27"/>
                    </a:cubicBezTo>
                    <a:cubicBezTo>
                      <a:pt x="1" y="26"/>
                      <a:pt x="0" y="0"/>
                      <a:pt x="19" y="1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0" name="Freeform 92">
                <a:extLst>
                  <a:ext uri="{FF2B5EF4-FFF2-40B4-BE49-F238E27FC236}">
                    <a16:creationId xmlns:a16="http://schemas.microsoft.com/office/drawing/2014/main" id="{FEF02EE7-A1CD-4F49-9BBC-4F845786BD6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037206" y="2420506"/>
                <a:ext cx="140901" cy="102819"/>
              </a:xfrm>
              <a:custGeom>
                <a:avLst/>
                <a:gdLst>
                  <a:gd name="T0" fmla="*/ 28 w 43"/>
                  <a:gd name="T1" fmla="*/ 0 h 34"/>
                  <a:gd name="T2" fmla="*/ 41 w 43"/>
                  <a:gd name="T3" fmla="*/ 21 h 34"/>
                  <a:gd name="T4" fmla="*/ 28 w 43"/>
                  <a:gd name="T5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3" h="34">
                    <a:moveTo>
                      <a:pt x="28" y="0"/>
                    </a:moveTo>
                    <a:cubicBezTo>
                      <a:pt x="35" y="1"/>
                      <a:pt x="43" y="11"/>
                      <a:pt x="41" y="21"/>
                    </a:cubicBezTo>
                    <a:cubicBezTo>
                      <a:pt x="23" y="34"/>
                      <a:pt x="0" y="7"/>
                      <a:pt x="28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1" name="Freeform 93">
                <a:extLst>
                  <a:ext uri="{FF2B5EF4-FFF2-40B4-BE49-F238E27FC236}">
                    <a16:creationId xmlns:a16="http://schemas.microsoft.com/office/drawing/2014/main" id="{D94FF856-CBC2-4F9B-8C88-0A61402F94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046708" y="3285274"/>
                <a:ext cx="127608" cy="79154"/>
              </a:xfrm>
              <a:custGeom>
                <a:avLst/>
                <a:gdLst>
                  <a:gd name="T0" fmla="*/ 23 w 39"/>
                  <a:gd name="T1" fmla="*/ 0 h 26"/>
                  <a:gd name="T2" fmla="*/ 19 w 39"/>
                  <a:gd name="T3" fmla="*/ 26 h 26"/>
                  <a:gd name="T4" fmla="*/ 23 w 39"/>
                  <a:gd name="T5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9" h="26">
                    <a:moveTo>
                      <a:pt x="23" y="0"/>
                    </a:moveTo>
                    <a:cubicBezTo>
                      <a:pt x="39" y="4"/>
                      <a:pt x="34" y="25"/>
                      <a:pt x="19" y="26"/>
                    </a:cubicBezTo>
                    <a:cubicBezTo>
                      <a:pt x="0" y="20"/>
                      <a:pt x="7" y="4"/>
                      <a:pt x="23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2" name="Freeform 94">
                <a:extLst>
                  <a:ext uri="{FF2B5EF4-FFF2-40B4-BE49-F238E27FC236}">
                    <a16:creationId xmlns:a16="http://schemas.microsoft.com/office/drawing/2014/main" id="{AB7BC1C0-67DD-44B3-AEF8-3046B55C120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001814" y="5367453"/>
                <a:ext cx="138242" cy="102819"/>
              </a:xfrm>
              <a:custGeom>
                <a:avLst/>
                <a:gdLst>
                  <a:gd name="T0" fmla="*/ 29 w 42"/>
                  <a:gd name="T1" fmla="*/ 1 h 34"/>
                  <a:gd name="T2" fmla="*/ 40 w 42"/>
                  <a:gd name="T3" fmla="*/ 20 h 34"/>
                  <a:gd name="T4" fmla="*/ 29 w 42"/>
                  <a:gd name="T5" fmla="*/ 1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2" h="34">
                    <a:moveTo>
                      <a:pt x="29" y="1"/>
                    </a:moveTo>
                    <a:cubicBezTo>
                      <a:pt x="38" y="0"/>
                      <a:pt x="42" y="12"/>
                      <a:pt x="40" y="20"/>
                    </a:cubicBezTo>
                    <a:cubicBezTo>
                      <a:pt x="22" y="34"/>
                      <a:pt x="0" y="9"/>
                      <a:pt x="29" y="1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3" name="Freeform 95">
                <a:extLst>
                  <a:ext uri="{FF2B5EF4-FFF2-40B4-BE49-F238E27FC236}">
                    <a16:creationId xmlns:a16="http://schemas.microsoft.com/office/drawing/2014/main" id="{79D1FD88-FD27-4B5E-9EC2-911808A058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020165" y="3055861"/>
                <a:ext cx="117860" cy="81603"/>
              </a:xfrm>
              <a:custGeom>
                <a:avLst/>
                <a:gdLst>
                  <a:gd name="T0" fmla="*/ 19 w 36"/>
                  <a:gd name="T1" fmla="*/ 1 h 27"/>
                  <a:gd name="T2" fmla="*/ 21 w 36"/>
                  <a:gd name="T3" fmla="*/ 27 h 27"/>
                  <a:gd name="T4" fmla="*/ 19 w 36"/>
                  <a:gd name="T5" fmla="*/ 1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6" h="27">
                    <a:moveTo>
                      <a:pt x="19" y="1"/>
                    </a:moveTo>
                    <a:cubicBezTo>
                      <a:pt x="31" y="2"/>
                      <a:pt x="36" y="24"/>
                      <a:pt x="21" y="27"/>
                    </a:cubicBezTo>
                    <a:cubicBezTo>
                      <a:pt x="1" y="27"/>
                      <a:pt x="0" y="0"/>
                      <a:pt x="19" y="1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4" name="Freeform 96">
                <a:extLst>
                  <a:ext uri="{FF2B5EF4-FFF2-40B4-BE49-F238E27FC236}">
                    <a16:creationId xmlns:a16="http://schemas.microsoft.com/office/drawing/2014/main" id="{C7DE49B6-A789-40DB-B057-37DCE5E41C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5985551" y="3575426"/>
                <a:ext cx="147104" cy="108531"/>
              </a:xfrm>
              <a:custGeom>
                <a:avLst/>
                <a:gdLst>
                  <a:gd name="T0" fmla="*/ 28 w 45"/>
                  <a:gd name="T1" fmla="*/ 0 h 36"/>
                  <a:gd name="T2" fmla="*/ 41 w 45"/>
                  <a:gd name="T3" fmla="*/ 20 h 36"/>
                  <a:gd name="T4" fmla="*/ 28 w 45"/>
                  <a:gd name="T5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5" h="36">
                    <a:moveTo>
                      <a:pt x="28" y="0"/>
                    </a:moveTo>
                    <a:cubicBezTo>
                      <a:pt x="32" y="0"/>
                      <a:pt x="45" y="13"/>
                      <a:pt x="41" y="20"/>
                    </a:cubicBezTo>
                    <a:cubicBezTo>
                      <a:pt x="24" y="36"/>
                      <a:pt x="0" y="7"/>
                      <a:pt x="28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5" name="Freeform 97">
                <a:extLst>
                  <a:ext uri="{FF2B5EF4-FFF2-40B4-BE49-F238E27FC236}">
                    <a16:creationId xmlns:a16="http://schemas.microsoft.com/office/drawing/2014/main" id="{5873829D-5204-48B1-8271-B803682D830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5954863" y="4784277"/>
                <a:ext cx="190526" cy="121588"/>
              </a:xfrm>
              <a:custGeom>
                <a:avLst/>
                <a:gdLst>
                  <a:gd name="T0" fmla="*/ 42 w 58"/>
                  <a:gd name="T1" fmla="*/ 0 h 40"/>
                  <a:gd name="T2" fmla="*/ 53 w 58"/>
                  <a:gd name="T3" fmla="*/ 17 h 40"/>
                  <a:gd name="T4" fmla="*/ 42 w 58"/>
                  <a:gd name="T5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8" h="40">
                    <a:moveTo>
                      <a:pt x="42" y="0"/>
                    </a:moveTo>
                    <a:cubicBezTo>
                      <a:pt x="52" y="0"/>
                      <a:pt x="50" y="9"/>
                      <a:pt x="53" y="17"/>
                    </a:cubicBezTo>
                    <a:cubicBezTo>
                      <a:pt x="58" y="40"/>
                      <a:pt x="0" y="6"/>
                      <a:pt x="42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6" name="Freeform 98">
                <a:extLst>
                  <a:ext uri="{FF2B5EF4-FFF2-40B4-BE49-F238E27FC236}">
                    <a16:creationId xmlns:a16="http://schemas.microsoft.com/office/drawing/2014/main" id="{26F30F65-64C8-44FB-B6BD-0BBAFA3B7F9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5997348" y="4265818"/>
                <a:ext cx="147990" cy="79154"/>
              </a:xfrm>
              <a:custGeom>
                <a:avLst/>
                <a:gdLst>
                  <a:gd name="T0" fmla="*/ 23 w 45"/>
                  <a:gd name="T1" fmla="*/ 0 h 26"/>
                  <a:gd name="T2" fmla="*/ 30 w 45"/>
                  <a:gd name="T3" fmla="*/ 26 h 26"/>
                  <a:gd name="T4" fmla="*/ 23 w 45"/>
                  <a:gd name="T5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5" h="26">
                    <a:moveTo>
                      <a:pt x="23" y="0"/>
                    </a:moveTo>
                    <a:cubicBezTo>
                      <a:pt x="33" y="2"/>
                      <a:pt x="45" y="21"/>
                      <a:pt x="30" y="26"/>
                    </a:cubicBezTo>
                    <a:cubicBezTo>
                      <a:pt x="10" y="24"/>
                      <a:pt x="0" y="8"/>
                      <a:pt x="23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7" name="Freeform 99">
                <a:extLst>
                  <a:ext uri="{FF2B5EF4-FFF2-40B4-BE49-F238E27FC236}">
                    <a16:creationId xmlns:a16="http://schemas.microsoft.com/office/drawing/2014/main" id="{193BEA64-7498-46F1-85CC-A5C96EC982E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5940243" y="4473676"/>
                <a:ext cx="219770" cy="121588"/>
              </a:xfrm>
              <a:custGeom>
                <a:avLst/>
                <a:gdLst>
                  <a:gd name="T0" fmla="*/ 36 w 67"/>
                  <a:gd name="T1" fmla="*/ 0 h 40"/>
                  <a:gd name="T2" fmla="*/ 44 w 67"/>
                  <a:gd name="T3" fmla="*/ 2 h 40"/>
                  <a:gd name="T4" fmla="*/ 31 w 67"/>
                  <a:gd name="T5" fmla="*/ 2 h 40"/>
                  <a:gd name="T6" fmla="*/ 36 w 67"/>
                  <a:gd name="T7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40">
                    <a:moveTo>
                      <a:pt x="36" y="0"/>
                    </a:moveTo>
                    <a:cubicBezTo>
                      <a:pt x="39" y="3"/>
                      <a:pt x="41" y="0"/>
                      <a:pt x="44" y="2"/>
                    </a:cubicBezTo>
                    <a:cubicBezTo>
                      <a:pt x="67" y="40"/>
                      <a:pt x="0" y="25"/>
                      <a:pt x="31" y="2"/>
                    </a:cubicBezTo>
                    <a:cubicBezTo>
                      <a:pt x="24" y="11"/>
                      <a:pt x="31" y="5"/>
                      <a:pt x="36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8" name="Freeform 100">
                <a:extLst>
                  <a:ext uri="{FF2B5EF4-FFF2-40B4-BE49-F238E27FC236}">
                    <a16:creationId xmlns:a16="http://schemas.microsoft.com/office/drawing/2014/main" id="{B0C67838-49E2-4B6A-AC69-3A6B791DA6A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5999752" y="3894259"/>
                <a:ext cx="128495" cy="93843"/>
              </a:xfrm>
              <a:custGeom>
                <a:avLst/>
                <a:gdLst>
                  <a:gd name="T0" fmla="*/ 28 w 39"/>
                  <a:gd name="T1" fmla="*/ 1 h 31"/>
                  <a:gd name="T2" fmla="*/ 39 w 39"/>
                  <a:gd name="T3" fmla="*/ 21 h 31"/>
                  <a:gd name="T4" fmla="*/ 28 w 39"/>
                  <a:gd name="T5" fmla="*/ 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9" h="31">
                    <a:moveTo>
                      <a:pt x="28" y="1"/>
                    </a:moveTo>
                    <a:cubicBezTo>
                      <a:pt x="38" y="0"/>
                      <a:pt x="38" y="12"/>
                      <a:pt x="39" y="21"/>
                    </a:cubicBezTo>
                    <a:cubicBezTo>
                      <a:pt x="18" y="31"/>
                      <a:pt x="0" y="12"/>
                      <a:pt x="28" y="1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9" name="Freeform 101">
                <a:extLst>
                  <a:ext uri="{FF2B5EF4-FFF2-40B4-BE49-F238E27FC236}">
                    <a16:creationId xmlns:a16="http://schemas.microsoft.com/office/drawing/2014/main" id="{49A20809-A2DD-4085-B78C-B4BA41E9792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5994469" y="5102465"/>
                <a:ext cx="138242" cy="81603"/>
              </a:xfrm>
              <a:custGeom>
                <a:avLst/>
                <a:gdLst>
                  <a:gd name="T0" fmla="*/ 22 w 42"/>
                  <a:gd name="T1" fmla="*/ 0 h 27"/>
                  <a:gd name="T2" fmla="*/ 14 w 42"/>
                  <a:gd name="T3" fmla="*/ 25 h 27"/>
                  <a:gd name="T4" fmla="*/ 22 w 42"/>
                  <a:gd name="T5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2" h="27">
                    <a:moveTo>
                      <a:pt x="22" y="0"/>
                    </a:moveTo>
                    <a:cubicBezTo>
                      <a:pt x="42" y="7"/>
                      <a:pt x="28" y="27"/>
                      <a:pt x="14" y="25"/>
                    </a:cubicBezTo>
                    <a:cubicBezTo>
                      <a:pt x="0" y="18"/>
                      <a:pt x="9" y="2"/>
                      <a:pt x="22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0" name="Freeform 102">
                <a:extLst>
                  <a:ext uri="{FF2B5EF4-FFF2-40B4-BE49-F238E27FC236}">
                    <a16:creationId xmlns:a16="http://schemas.microsoft.com/office/drawing/2014/main" id="{B775045C-37C7-4493-8D9C-9F99C55F0F6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5990648" y="5662850"/>
                <a:ext cx="121406" cy="99554"/>
              </a:xfrm>
              <a:custGeom>
                <a:avLst/>
                <a:gdLst>
                  <a:gd name="T0" fmla="*/ 21 w 37"/>
                  <a:gd name="T1" fmla="*/ 0 h 33"/>
                  <a:gd name="T2" fmla="*/ 19 w 37"/>
                  <a:gd name="T3" fmla="*/ 23 h 33"/>
                  <a:gd name="T4" fmla="*/ 21 w 37"/>
                  <a:gd name="T5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" h="33">
                    <a:moveTo>
                      <a:pt x="21" y="0"/>
                    </a:moveTo>
                    <a:cubicBezTo>
                      <a:pt x="37" y="0"/>
                      <a:pt x="29" y="33"/>
                      <a:pt x="19" y="23"/>
                    </a:cubicBezTo>
                    <a:cubicBezTo>
                      <a:pt x="0" y="30"/>
                      <a:pt x="3" y="0"/>
                      <a:pt x="21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1" name="Freeform 103">
                <a:extLst>
                  <a:ext uri="{FF2B5EF4-FFF2-40B4-BE49-F238E27FC236}">
                    <a16:creationId xmlns:a16="http://schemas.microsoft.com/office/drawing/2014/main" id="{A3BE9A7E-1BA8-46F8-B318-E2ECCBFDCF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5973556" y="5933272"/>
                <a:ext cx="140901" cy="102819"/>
              </a:xfrm>
              <a:custGeom>
                <a:avLst/>
                <a:gdLst>
                  <a:gd name="T0" fmla="*/ 28 w 43"/>
                  <a:gd name="T1" fmla="*/ 0 h 34"/>
                  <a:gd name="T2" fmla="*/ 41 w 43"/>
                  <a:gd name="T3" fmla="*/ 21 h 34"/>
                  <a:gd name="T4" fmla="*/ 28 w 43"/>
                  <a:gd name="T5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3" h="34">
                    <a:moveTo>
                      <a:pt x="28" y="0"/>
                    </a:moveTo>
                    <a:cubicBezTo>
                      <a:pt x="35" y="1"/>
                      <a:pt x="43" y="11"/>
                      <a:pt x="41" y="21"/>
                    </a:cubicBezTo>
                    <a:cubicBezTo>
                      <a:pt x="23" y="34"/>
                      <a:pt x="0" y="7"/>
                      <a:pt x="28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2" name="Freeform 104">
                <a:extLst>
                  <a:ext uri="{FF2B5EF4-FFF2-40B4-BE49-F238E27FC236}">
                    <a16:creationId xmlns:a16="http://schemas.microsoft.com/office/drawing/2014/main" id="{5F1ADC58-BB04-4DC8-AABD-162D83F27F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089016" y="2464185"/>
                <a:ext cx="7089" cy="5712"/>
              </a:xfrm>
              <a:custGeom>
                <a:avLst/>
                <a:gdLst>
                  <a:gd name="T0" fmla="*/ 0 w 2"/>
                  <a:gd name="T1" fmla="*/ 0 h 2"/>
                  <a:gd name="T2" fmla="*/ 1 w 2"/>
                  <a:gd name="T3" fmla="*/ 2 h 2"/>
                  <a:gd name="T4" fmla="*/ 0 w 2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1" y="0"/>
                      <a:pt x="2" y="1"/>
                      <a:pt x="1" y="2"/>
                    </a:cubicBezTo>
                    <a:cubicBezTo>
                      <a:pt x="0" y="2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3" name="Freeform 113">
                <a:extLst>
                  <a:ext uri="{FF2B5EF4-FFF2-40B4-BE49-F238E27FC236}">
                    <a16:creationId xmlns:a16="http://schemas.microsoft.com/office/drawing/2014/main" id="{F994FC45-8DC0-49B0-A05A-B2B1878F3E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040357" y="4852103"/>
                <a:ext cx="9748" cy="8977"/>
              </a:xfrm>
              <a:custGeom>
                <a:avLst/>
                <a:gdLst>
                  <a:gd name="T0" fmla="*/ 1 w 3"/>
                  <a:gd name="T1" fmla="*/ 0 h 3"/>
                  <a:gd name="T2" fmla="*/ 3 w 3"/>
                  <a:gd name="T3" fmla="*/ 1 h 3"/>
                  <a:gd name="T4" fmla="*/ 1 w 3"/>
                  <a:gd name="T5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3">
                    <a:moveTo>
                      <a:pt x="1" y="0"/>
                    </a:moveTo>
                    <a:cubicBezTo>
                      <a:pt x="1" y="0"/>
                      <a:pt x="2" y="1"/>
                      <a:pt x="3" y="1"/>
                    </a:cubicBezTo>
                    <a:cubicBezTo>
                      <a:pt x="2" y="3"/>
                      <a:pt x="0" y="1"/>
                      <a:pt x="1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4" name="Freeform 114">
                <a:extLst>
                  <a:ext uri="{FF2B5EF4-FFF2-40B4-BE49-F238E27FC236}">
                    <a16:creationId xmlns:a16="http://schemas.microsoft.com/office/drawing/2014/main" id="{B0DFE4B7-ABE2-4D83-A5BC-2100890C36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043761" y="3618418"/>
                <a:ext cx="6204" cy="5712"/>
              </a:xfrm>
              <a:custGeom>
                <a:avLst/>
                <a:gdLst>
                  <a:gd name="T0" fmla="*/ 0 w 2"/>
                  <a:gd name="T1" fmla="*/ 0 h 2"/>
                  <a:gd name="T2" fmla="*/ 1 w 2"/>
                  <a:gd name="T3" fmla="*/ 2 h 2"/>
                  <a:gd name="T4" fmla="*/ 0 w 2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1" y="1"/>
                      <a:pt x="2" y="2"/>
                      <a:pt x="1" y="2"/>
                    </a:cubicBezTo>
                    <a:cubicBezTo>
                      <a:pt x="0" y="2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5" name="Freeform 115">
                <a:extLst>
                  <a:ext uri="{FF2B5EF4-FFF2-40B4-BE49-F238E27FC236}">
                    <a16:creationId xmlns:a16="http://schemas.microsoft.com/office/drawing/2014/main" id="{3875A6F5-143B-4099-A2BA-B42D029810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038048" y="4281272"/>
                <a:ext cx="6204" cy="5712"/>
              </a:xfrm>
              <a:custGeom>
                <a:avLst/>
                <a:gdLst>
                  <a:gd name="T0" fmla="*/ 0 w 2"/>
                  <a:gd name="T1" fmla="*/ 0 h 2"/>
                  <a:gd name="T2" fmla="*/ 1 w 2"/>
                  <a:gd name="T3" fmla="*/ 2 h 2"/>
                  <a:gd name="T4" fmla="*/ 0 w 2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1" y="0"/>
                      <a:pt x="2" y="1"/>
                      <a:pt x="1" y="2"/>
                    </a:cubicBezTo>
                    <a:cubicBezTo>
                      <a:pt x="0" y="2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6" name="Freeform 117">
                <a:extLst>
                  <a:ext uri="{FF2B5EF4-FFF2-40B4-BE49-F238E27FC236}">
                    <a16:creationId xmlns:a16="http://schemas.microsoft.com/office/drawing/2014/main" id="{D55AA3FB-BBFD-48A5-A816-17F15A8BA18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025365" y="5976951"/>
                <a:ext cx="7089" cy="5712"/>
              </a:xfrm>
              <a:custGeom>
                <a:avLst/>
                <a:gdLst>
                  <a:gd name="T0" fmla="*/ 0 w 2"/>
                  <a:gd name="T1" fmla="*/ 0 h 2"/>
                  <a:gd name="T2" fmla="*/ 1 w 2"/>
                  <a:gd name="T3" fmla="*/ 2 h 2"/>
                  <a:gd name="T4" fmla="*/ 0 w 2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1" y="1"/>
                      <a:pt x="2" y="1"/>
                      <a:pt x="1" y="2"/>
                    </a:cubicBezTo>
                    <a:cubicBezTo>
                      <a:pt x="0" y="2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7" name="Freeform 118">
                <a:extLst>
                  <a:ext uri="{FF2B5EF4-FFF2-40B4-BE49-F238E27FC236}">
                    <a16:creationId xmlns:a16="http://schemas.microsoft.com/office/drawing/2014/main" id="{6069A188-5649-4675-BA50-263D062314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5914781" y="6554638"/>
                <a:ext cx="131153" cy="96290"/>
              </a:xfrm>
              <a:custGeom>
                <a:avLst/>
                <a:gdLst>
                  <a:gd name="T0" fmla="*/ 22 w 40"/>
                  <a:gd name="T1" fmla="*/ 0 h 32"/>
                  <a:gd name="T2" fmla="*/ 16 w 40"/>
                  <a:gd name="T3" fmla="*/ 25 h 32"/>
                  <a:gd name="T4" fmla="*/ 22 w 40"/>
                  <a:gd name="T5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0" h="32">
                    <a:moveTo>
                      <a:pt x="22" y="0"/>
                    </a:moveTo>
                    <a:cubicBezTo>
                      <a:pt x="40" y="3"/>
                      <a:pt x="40" y="32"/>
                      <a:pt x="16" y="25"/>
                    </a:cubicBezTo>
                    <a:cubicBezTo>
                      <a:pt x="0" y="7"/>
                      <a:pt x="14" y="4"/>
                      <a:pt x="22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8" name="Freeform 119">
                <a:extLst>
                  <a:ext uri="{FF2B5EF4-FFF2-40B4-BE49-F238E27FC236}">
                    <a16:creationId xmlns:a16="http://schemas.microsoft.com/office/drawing/2014/main" id="{FC01152A-5489-44EF-B864-EC4DD7B3164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5901455" y="6286263"/>
                <a:ext cx="127608" cy="150965"/>
              </a:xfrm>
              <a:custGeom>
                <a:avLst/>
                <a:gdLst>
                  <a:gd name="T0" fmla="*/ 13 w 39"/>
                  <a:gd name="T1" fmla="*/ 6 h 50"/>
                  <a:gd name="T2" fmla="*/ 0 w 39"/>
                  <a:gd name="T3" fmla="*/ 23 h 50"/>
                  <a:gd name="T4" fmla="*/ 13 w 39"/>
                  <a:gd name="T5" fmla="*/ 6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9" h="50">
                    <a:moveTo>
                      <a:pt x="13" y="6"/>
                    </a:moveTo>
                    <a:cubicBezTo>
                      <a:pt x="39" y="10"/>
                      <a:pt x="16" y="50"/>
                      <a:pt x="0" y="23"/>
                    </a:cubicBezTo>
                    <a:cubicBezTo>
                      <a:pt x="1" y="0"/>
                      <a:pt x="5" y="14"/>
                      <a:pt x="13" y="6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9" name="Freeform 8">
                <a:extLst>
                  <a:ext uri="{FF2B5EF4-FFF2-40B4-BE49-F238E27FC236}">
                    <a16:creationId xmlns:a16="http://schemas.microsoft.com/office/drawing/2014/main" id="{D3CAA289-9C0C-490A-9768-49BBD637B9F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582287" y="34906"/>
                <a:ext cx="131153" cy="88130"/>
              </a:xfrm>
              <a:custGeom>
                <a:avLst/>
                <a:gdLst>
                  <a:gd name="T0" fmla="*/ 26 w 40"/>
                  <a:gd name="T1" fmla="*/ 0 h 29"/>
                  <a:gd name="T2" fmla="*/ 39 w 40"/>
                  <a:gd name="T3" fmla="*/ 20 h 29"/>
                  <a:gd name="T4" fmla="*/ 26 w 40"/>
                  <a:gd name="T5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0" h="29">
                    <a:moveTo>
                      <a:pt x="26" y="0"/>
                    </a:moveTo>
                    <a:cubicBezTo>
                      <a:pt x="34" y="0"/>
                      <a:pt x="40" y="10"/>
                      <a:pt x="39" y="20"/>
                    </a:cubicBezTo>
                    <a:cubicBezTo>
                      <a:pt x="17" y="29"/>
                      <a:pt x="0" y="10"/>
                      <a:pt x="26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0" name="Freeform 8">
                <a:extLst>
                  <a:ext uri="{FF2B5EF4-FFF2-40B4-BE49-F238E27FC236}">
                    <a16:creationId xmlns:a16="http://schemas.microsoft.com/office/drawing/2014/main" id="{0ACB33D8-7879-498C-8BC7-4C4F6ECED25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082464" y="97108"/>
                <a:ext cx="131153" cy="88130"/>
              </a:xfrm>
              <a:custGeom>
                <a:avLst/>
                <a:gdLst>
                  <a:gd name="T0" fmla="*/ 26 w 40"/>
                  <a:gd name="T1" fmla="*/ 0 h 29"/>
                  <a:gd name="T2" fmla="*/ 39 w 40"/>
                  <a:gd name="T3" fmla="*/ 20 h 29"/>
                  <a:gd name="T4" fmla="*/ 26 w 40"/>
                  <a:gd name="T5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0" h="29">
                    <a:moveTo>
                      <a:pt x="26" y="0"/>
                    </a:moveTo>
                    <a:cubicBezTo>
                      <a:pt x="34" y="0"/>
                      <a:pt x="40" y="10"/>
                      <a:pt x="39" y="20"/>
                    </a:cubicBezTo>
                    <a:cubicBezTo>
                      <a:pt x="17" y="29"/>
                      <a:pt x="0" y="10"/>
                      <a:pt x="26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1" name="Freeform 106">
                <a:extLst>
                  <a:ext uri="{FF2B5EF4-FFF2-40B4-BE49-F238E27FC236}">
                    <a16:creationId xmlns:a16="http://schemas.microsoft.com/office/drawing/2014/main" id="{A6BB204E-D937-4C4D-BCB6-DF9F7A4063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741618" y="6714098"/>
                <a:ext cx="134697" cy="97107"/>
              </a:xfrm>
              <a:custGeom>
                <a:avLst/>
                <a:gdLst>
                  <a:gd name="T0" fmla="*/ 25 w 41"/>
                  <a:gd name="T1" fmla="*/ 0 h 32"/>
                  <a:gd name="T2" fmla="*/ 4 w 41"/>
                  <a:gd name="T3" fmla="*/ 18 h 32"/>
                  <a:gd name="T4" fmla="*/ 25 w 41"/>
                  <a:gd name="T5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" h="32">
                    <a:moveTo>
                      <a:pt x="25" y="0"/>
                    </a:moveTo>
                    <a:cubicBezTo>
                      <a:pt x="41" y="13"/>
                      <a:pt x="15" y="32"/>
                      <a:pt x="4" y="18"/>
                    </a:cubicBezTo>
                    <a:cubicBezTo>
                      <a:pt x="0" y="5"/>
                      <a:pt x="15" y="0"/>
                      <a:pt x="25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631" name="Freeform 8">
              <a:extLst>
                <a:ext uri="{FF2B5EF4-FFF2-40B4-BE49-F238E27FC236}">
                  <a16:creationId xmlns:a16="http://schemas.microsoft.com/office/drawing/2014/main" id="{EF447936-9AA6-4873-BD6B-3A7DBBCF4E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983502" y="7475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2" name="Freeform 43">
              <a:extLst>
                <a:ext uri="{FF2B5EF4-FFF2-40B4-BE49-F238E27FC236}">
                  <a16:creationId xmlns:a16="http://schemas.microsoft.com/office/drawing/2014/main" id="{CC3E0D11-92C6-4141-B7C5-5B8BA0E40E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929875" y="6000711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3" name="Freeform 51">
              <a:extLst>
                <a:ext uri="{FF2B5EF4-FFF2-40B4-BE49-F238E27FC236}">
                  <a16:creationId xmlns:a16="http://schemas.microsoft.com/office/drawing/2014/main" id="{CA82DB1A-E0D4-4D6D-A64A-868014C794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940382" y="5775849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4" name="Freeform 52">
              <a:extLst>
                <a:ext uri="{FF2B5EF4-FFF2-40B4-BE49-F238E27FC236}">
                  <a16:creationId xmlns:a16="http://schemas.microsoft.com/office/drawing/2014/main" id="{79E9E5C1-D60A-4EA8-9C04-15595A7BB4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938609" y="6434505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5" name="Freeform 53">
              <a:extLst>
                <a:ext uri="{FF2B5EF4-FFF2-40B4-BE49-F238E27FC236}">
                  <a16:creationId xmlns:a16="http://schemas.microsoft.com/office/drawing/2014/main" id="{BAD910CD-D57C-45DA-8A9B-5E3CD57EA6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939890" y="5548501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6" name="Freeform 54">
              <a:extLst>
                <a:ext uri="{FF2B5EF4-FFF2-40B4-BE49-F238E27FC236}">
                  <a16:creationId xmlns:a16="http://schemas.microsoft.com/office/drawing/2014/main" id="{5402826A-583C-4667-AEF8-DAA4269281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958217" y="6215713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7" name="Freeform 55">
              <a:extLst>
                <a:ext uri="{FF2B5EF4-FFF2-40B4-BE49-F238E27FC236}">
                  <a16:creationId xmlns:a16="http://schemas.microsoft.com/office/drawing/2014/main" id="{4E02EBB7-1EC6-4320-B9C9-64E237CB9C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936485" y="5348692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8" name="Freeform 56">
              <a:extLst>
                <a:ext uri="{FF2B5EF4-FFF2-40B4-BE49-F238E27FC236}">
                  <a16:creationId xmlns:a16="http://schemas.microsoft.com/office/drawing/2014/main" id="{C62D78D2-A229-4811-9BFA-43C28BC02A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939447" y="4515392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9" name="Freeform 57">
              <a:extLst>
                <a:ext uri="{FF2B5EF4-FFF2-40B4-BE49-F238E27FC236}">
                  <a16:creationId xmlns:a16="http://schemas.microsoft.com/office/drawing/2014/main" id="{50D562C1-4FFF-4863-9D92-339D7D8674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940588" y="5114466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0" name="Freeform 59">
              <a:extLst>
                <a:ext uri="{FF2B5EF4-FFF2-40B4-BE49-F238E27FC236}">
                  <a16:creationId xmlns:a16="http://schemas.microsoft.com/office/drawing/2014/main" id="{49EA74AB-1F40-426C-9606-B571634E09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967517" y="6658744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1" name="Freeform 60">
              <a:extLst>
                <a:ext uri="{FF2B5EF4-FFF2-40B4-BE49-F238E27FC236}">
                  <a16:creationId xmlns:a16="http://schemas.microsoft.com/office/drawing/2014/main" id="{24E43341-2786-439A-990F-D4DA152990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950066" y="4812543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2" name="Freeform 61">
              <a:extLst>
                <a:ext uri="{FF2B5EF4-FFF2-40B4-BE49-F238E27FC236}">
                  <a16:creationId xmlns:a16="http://schemas.microsoft.com/office/drawing/2014/main" id="{C301CB0C-1558-41B4-B70E-2CC306AB5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457683" y="4920223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3" name="Freeform 78">
              <a:extLst>
                <a:ext uri="{FF2B5EF4-FFF2-40B4-BE49-F238E27FC236}">
                  <a16:creationId xmlns:a16="http://schemas.microsoft.com/office/drawing/2014/main" id="{9EFD2F56-A311-4A9C-98DB-DD899F8451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173283" y="6085341"/>
              <a:ext cx="147990" cy="75075"/>
            </a:xfrm>
            <a:custGeom>
              <a:avLst/>
              <a:gdLst>
                <a:gd name="T0" fmla="*/ 22 w 45"/>
                <a:gd name="T1" fmla="*/ 0 h 25"/>
                <a:gd name="T2" fmla="*/ 28 w 45"/>
                <a:gd name="T3" fmla="*/ 25 h 25"/>
                <a:gd name="T4" fmla="*/ 22 w 4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5">
                  <a:moveTo>
                    <a:pt x="22" y="0"/>
                  </a:moveTo>
                  <a:cubicBezTo>
                    <a:pt x="32" y="1"/>
                    <a:pt x="45" y="21"/>
                    <a:pt x="28" y="25"/>
                  </a:cubicBezTo>
                  <a:cubicBezTo>
                    <a:pt x="9" y="23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4" name="Freeform 79">
              <a:extLst>
                <a:ext uri="{FF2B5EF4-FFF2-40B4-BE49-F238E27FC236}">
                  <a16:creationId xmlns:a16="http://schemas.microsoft.com/office/drawing/2014/main" id="{EB1A7473-AA51-43BA-A524-59689C5D46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184838" y="5860009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5" name="Freeform 80">
              <a:extLst>
                <a:ext uri="{FF2B5EF4-FFF2-40B4-BE49-F238E27FC236}">
                  <a16:creationId xmlns:a16="http://schemas.microsoft.com/office/drawing/2014/main" id="{515EE26E-DD80-4E28-A9E4-E3C1C95930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189291" y="5625478"/>
              <a:ext cx="124951" cy="66098"/>
            </a:xfrm>
            <a:custGeom>
              <a:avLst/>
              <a:gdLst>
                <a:gd name="T0" fmla="*/ 21 w 38"/>
                <a:gd name="T1" fmla="*/ 0 h 22"/>
                <a:gd name="T2" fmla="*/ 21 w 38"/>
                <a:gd name="T3" fmla="*/ 22 h 22"/>
                <a:gd name="T4" fmla="*/ 21 w 38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2">
                  <a:moveTo>
                    <a:pt x="21" y="0"/>
                  </a:moveTo>
                  <a:cubicBezTo>
                    <a:pt x="37" y="2"/>
                    <a:pt x="38" y="20"/>
                    <a:pt x="21" y="22"/>
                  </a:cubicBezTo>
                  <a:cubicBezTo>
                    <a:pt x="9" y="16"/>
                    <a:pt x="0" y="6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6" name="Freeform 81">
              <a:extLst>
                <a:ext uri="{FF2B5EF4-FFF2-40B4-BE49-F238E27FC236}">
                  <a16:creationId xmlns:a16="http://schemas.microsoft.com/office/drawing/2014/main" id="{6CA0BB20-E66B-4B1E-A334-03D3C79226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190291" y="4587943"/>
              <a:ext cx="140901" cy="90579"/>
            </a:xfrm>
            <a:custGeom>
              <a:avLst/>
              <a:gdLst>
                <a:gd name="T0" fmla="*/ 27 w 43"/>
                <a:gd name="T1" fmla="*/ 3 h 30"/>
                <a:gd name="T2" fmla="*/ 40 w 43"/>
                <a:gd name="T3" fmla="*/ 22 h 30"/>
                <a:gd name="T4" fmla="*/ 27 w 43"/>
                <a:gd name="T5" fmla="*/ 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0">
                  <a:moveTo>
                    <a:pt x="27" y="3"/>
                  </a:moveTo>
                  <a:cubicBezTo>
                    <a:pt x="35" y="0"/>
                    <a:pt x="43" y="16"/>
                    <a:pt x="40" y="22"/>
                  </a:cubicBezTo>
                  <a:cubicBezTo>
                    <a:pt x="21" y="30"/>
                    <a:pt x="0" y="15"/>
                    <a:pt x="27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7" name="Freeform 82">
              <a:extLst>
                <a:ext uri="{FF2B5EF4-FFF2-40B4-BE49-F238E27FC236}">
                  <a16:creationId xmlns:a16="http://schemas.microsoft.com/office/drawing/2014/main" id="{927E0985-C47E-44F1-874C-8067B5FEEF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194861" y="4831613"/>
              <a:ext cx="128495" cy="69362"/>
            </a:xfrm>
            <a:custGeom>
              <a:avLst/>
              <a:gdLst>
                <a:gd name="T0" fmla="*/ 16 w 39"/>
                <a:gd name="T1" fmla="*/ 0 h 23"/>
                <a:gd name="T2" fmla="*/ 10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8" name="Freeform 83">
              <a:extLst>
                <a:ext uri="{FF2B5EF4-FFF2-40B4-BE49-F238E27FC236}">
                  <a16:creationId xmlns:a16="http://schemas.microsoft.com/office/drawing/2014/main" id="{F9046F3A-DBB1-4C4D-8D5B-82B836FE4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219646" y="5058270"/>
              <a:ext cx="131153" cy="157493"/>
            </a:xfrm>
            <a:custGeom>
              <a:avLst/>
              <a:gdLst>
                <a:gd name="T0" fmla="*/ 13 w 40"/>
                <a:gd name="T1" fmla="*/ 7 h 52"/>
                <a:gd name="T2" fmla="*/ 0 w 40"/>
                <a:gd name="T3" fmla="*/ 24 h 52"/>
                <a:gd name="T4" fmla="*/ 13 w 40"/>
                <a:gd name="T5" fmla="*/ 7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52">
                  <a:moveTo>
                    <a:pt x="13" y="7"/>
                  </a:moveTo>
                  <a:cubicBezTo>
                    <a:pt x="40" y="12"/>
                    <a:pt x="18" y="52"/>
                    <a:pt x="0" y="24"/>
                  </a:cubicBezTo>
                  <a:cubicBezTo>
                    <a:pt x="2" y="0"/>
                    <a:pt x="6" y="17"/>
                    <a:pt x="13" y="7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9" name="Freeform 84">
              <a:extLst>
                <a:ext uri="{FF2B5EF4-FFF2-40B4-BE49-F238E27FC236}">
                  <a16:creationId xmlns:a16="http://schemas.microsoft.com/office/drawing/2014/main" id="{FE7EE438-DD14-4738-A241-20B943B35A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208630" y="6276872"/>
              <a:ext cx="131153" cy="88130"/>
            </a:xfrm>
            <a:custGeom>
              <a:avLst/>
              <a:gdLst>
                <a:gd name="T0" fmla="*/ 18 w 40"/>
                <a:gd name="T1" fmla="*/ 1 h 29"/>
                <a:gd name="T2" fmla="*/ 6 w 40"/>
                <a:gd name="T3" fmla="*/ 20 h 29"/>
                <a:gd name="T4" fmla="*/ 18 w 40"/>
                <a:gd name="T5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18" y="1"/>
                  </a:moveTo>
                  <a:cubicBezTo>
                    <a:pt x="40" y="6"/>
                    <a:pt x="25" y="29"/>
                    <a:pt x="6" y="20"/>
                  </a:cubicBezTo>
                  <a:cubicBezTo>
                    <a:pt x="0" y="10"/>
                    <a:pt x="5" y="0"/>
                    <a:pt x="1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0" name="Freeform 86">
              <a:extLst>
                <a:ext uri="{FF2B5EF4-FFF2-40B4-BE49-F238E27FC236}">
                  <a16:creationId xmlns:a16="http://schemas.microsoft.com/office/drawing/2014/main" id="{CCD6D4A0-93F3-450E-855C-A0EABF8208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222208" y="6707185"/>
              <a:ext cx="131153" cy="112612"/>
            </a:xfrm>
            <a:custGeom>
              <a:avLst/>
              <a:gdLst>
                <a:gd name="T0" fmla="*/ 22 w 40"/>
                <a:gd name="T1" fmla="*/ 1 h 37"/>
                <a:gd name="T2" fmla="*/ 15 w 40"/>
                <a:gd name="T3" fmla="*/ 23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40" y="3"/>
                    <a:pt x="33" y="37"/>
                    <a:pt x="15" y="23"/>
                  </a:cubicBezTo>
                  <a:cubicBezTo>
                    <a:pt x="0" y="20"/>
                    <a:pt x="7" y="0"/>
                    <a:pt x="22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1" name="Freeform 89">
              <a:extLst>
                <a:ext uri="{FF2B5EF4-FFF2-40B4-BE49-F238E27FC236}">
                  <a16:creationId xmlns:a16="http://schemas.microsoft.com/office/drawing/2014/main" id="{FFC49BA2-2C2F-4532-8C33-1DB7C24A9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240314" y="5335087"/>
              <a:ext cx="134697" cy="93027"/>
            </a:xfrm>
            <a:custGeom>
              <a:avLst/>
              <a:gdLst>
                <a:gd name="T0" fmla="*/ 23 w 41"/>
                <a:gd name="T1" fmla="*/ 0 h 31"/>
                <a:gd name="T2" fmla="*/ 16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3"/>
                    <a:pt x="41" y="31"/>
                    <a:pt x="16" y="25"/>
                  </a:cubicBezTo>
                  <a:cubicBezTo>
                    <a:pt x="0" y="7"/>
                    <a:pt x="14" y="4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2" name="Freeform 90">
              <a:extLst>
                <a:ext uri="{FF2B5EF4-FFF2-40B4-BE49-F238E27FC236}">
                  <a16:creationId xmlns:a16="http://schemas.microsoft.com/office/drawing/2014/main" id="{B9C3E3E0-3543-4DB4-9553-C483590B4F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294500" y="4796228"/>
              <a:ext cx="2659" cy="8977"/>
            </a:xfrm>
            <a:custGeom>
              <a:avLst/>
              <a:gdLst>
                <a:gd name="T0" fmla="*/ 0 w 1"/>
                <a:gd name="T1" fmla="*/ 0 h 3"/>
                <a:gd name="T2" fmla="*/ 0 w 1"/>
                <a:gd name="T3" fmla="*/ 2 h 3"/>
                <a:gd name="T4" fmla="*/ 0 w 1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3">
                  <a:moveTo>
                    <a:pt x="0" y="0"/>
                  </a:moveTo>
                  <a:cubicBezTo>
                    <a:pt x="1" y="0"/>
                    <a:pt x="1" y="3"/>
                    <a:pt x="0" y="2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3" name="Freeform 105">
              <a:extLst>
                <a:ext uri="{FF2B5EF4-FFF2-40B4-BE49-F238E27FC236}">
                  <a16:creationId xmlns:a16="http://schemas.microsoft.com/office/drawing/2014/main" id="{D1611641-4970-4C93-B005-82D774C7A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442851" y="4806487"/>
              <a:ext cx="140901" cy="93027"/>
            </a:xfrm>
            <a:custGeom>
              <a:avLst/>
              <a:gdLst>
                <a:gd name="T0" fmla="*/ 26 w 43"/>
                <a:gd name="T1" fmla="*/ 3 h 31"/>
                <a:gd name="T2" fmla="*/ 39 w 43"/>
                <a:gd name="T3" fmla="*/ 23 h 31"/>
                <a:gd name="T4" fmla="*/ 26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6" y="3"/>
                  </a:moveTo>
                  <a:cubicBezTo>
                    <a:pt x="34" y="0"/>
                    <a:pt x="43" y="17"/>
                    <a:pt x="39" y="23"/>
                  </a:cubicBezTo>
                  <a:cubicBezTo>
                    <a:pt x="20" y="31"/>
                    <a:pt x="0" y="15"/>
                    <a:pt x="26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4" name="Freeform 106">
              <a:extLst>
                <a:ext uri="{FF2B5EF4-FFF2-40B4-BE49-F238E27FC236}">
                  <a16:creationId xmlns:a16="http://schemas.microsoft.com/office/drawing/2014/main" id="{40083E90-33FD-4861-8B17-340056901B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459418" y="6195286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5" name="Freeform 107">
              <a:extLst>
                <a:ext uri="{FF2B5EF4-FFF2-40B4-BE49-F238E27FC236}">
                  <a16:creationId xmlns:a16="http://schemas.microsoft.com/office/drawing/2014/main" id="{94952852-5E0A-47E7-B0C6-F92962CC25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454157" y="4530841"/>
              <a:ext cx="154193" cy="81603"/>
            </a:xfrm>
            <a:custGeom>
              <a:avLst/>
              <a:gdLst>
                <a:gd name="T0" fmla="*/ 31 w 47"/>
                <a:gd name="T1" fmla="*/ 0 h 27"/>
                <a:gd name="T2" fmla="*/ 17 w 47"/>
                <a:gd name="T3" fmla="*/ 23 h 27"/>
                <a:gd name="T4" fmla="*/ 31 w 47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7">
                  <a:moveTo>
                    <a:pt x="31" y="0"/>
                  </a:moveTo>
                  <a:cubicBezTo>
                    <a:pt x="47" y="10"/>
                    <a:pt x="32" y="27"/>
                    <a:pt x="17" y="23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6" name="Freeform 108">
              <a:extLst>
                <a:ext uri="{FF2B5EF4-FFF2-40B4-BE49-F238E27FC236}">
                  <a16:creationId xmlns:a16="http://schemas.microsoft.com/office/drawing/2014/main" id="{3EA0ADD2-2C5C-4EBB-AC72-FE268D4C6A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475038" y="5591969"/>
              <a:ext cx="121406" cy="90579"/>
            </a:xfrm>
            <a:custGeom>
              <a:avLst/>
              <a:gdLst>
                <a:gd name="T0" fmla="*/ 26 w 37"/>
                <a:gd name="T1" fmla="*/ 1 h 30"/>
                <a:gd name="T2" fmla="*/ 35 w 37"/>
                <a:gd name="T3" fmla="*/ 21 h 30"/>
                <a:gd name="T4" fmla="*/ 26 w 37"/>
                <a:gd name="T5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0">
                  <a:moveTo>
                    <a:pt x="26" y="1"/>
                  </a:moveTo>
                  <a:cubicBezTo>
                    <a:pt x="35" y="0"/>
                    <a:pt x="37" y="13"/>
                    <a:pt x="35" y="21"/>
                  </a:cubicBezTo>
                  <a:cubicBezTo>
                    <a:pt x="14" y="30"/>
                    <a:pt x="0" y="8"/>
                    <a:pt x="26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7" name="Freeform 109">
              <a:extLst>
                <a:ext uri="{FF2B5EF4-FFF2-40B4-BE49-F238E27FC236}">
                  <a16:creationId xmlns:a16="http://schemas.microsoft.com/office/drawing/2014/main" id="{CCF7EDDF-9DA6-4F4F-A8D9-6F9D608F97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459054" y="5096357"/>
              <a:ext cx="154193" cy="84866"/>
            </a:xfrm>
            <a:custGeom>
              <a:avLst/>
              <a:gdLst>
                <a:gd name="T0" fmla="*/ 26 w 47"/>
                <a:gd name="T1" fmla="*/ 0 h 28"/>
                <a:gd name="T2" fmla="*/ 10 w 47"/>
                <a:gd name="T3" fmla="*/ 26 h 28"/>
                <a:gd name="T4" fmla="*/ 26 w 47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8">
                  <a:moveTo>
                    <a:pt x="26" y="0"/>
                  </a:moveTo>
                  <a:cubicBezTo>
                    <a:pt x="47" y="13"/>
                    <a:pt x="28" y="28"/>
                    <a:pt x="10" y="26"/>
                  </a:cubicBezTo>
                  <a:cubicBezTo>
                    <a:pt x="0" y="13"/>
                    <a:pt x="15" y="4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8" name="Freeform 110">
              <a:extLst>
                <a:ext uri="{FF2B5EF4-FFF2-40B4-BE49-F238E27FC236}">
                  <a16:creationId xmlns:a16="http://schemas.microsoft.com/office/drawing/2014/main" id="{B4ACE8BD-5655-44BC-9DD6-5791448B2B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488783" y="6425985"/>
              <a:ext cx="127608" cy="114243"/>
            </a:xfrm>
            <a:custGeom>
              <a:avLst/>
              <a:gdLst>
                <a:gd name="T0" fmla="*/ 21 w 39"/>
                <a:gd name="T1" fmla="*/ 1 h 38"/>
                <a:gd name="T2" fmla="*/ 39 w 39"/>
                <a:gd name="T3" fmla="*/ 18 h 38"/>
                <a:gd name="T4" fmla="*/ 21 w 39"/>
                <a:gd name="T5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8">
                  <a:moveTo>
                    <a:pt x="21" y="1"/>
                  </a:moveTo>
                  <a:cubicBezTo>
                    <a:pt x="35" y="0"/>
                    <a:pt x="38" y="8"/>
                    <a:pt x="39" y="18"/>
                  </a:cubicBezTo>
                  <a:cubicBezTo>
                    <a:pt x="25" y="38"/>
                    <a:pt x="0" y="13"/>
                    <a:pt x="2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9" name="Freeform 111">
              <a:extLst>
                <a:ext uri="{FF2B5EF4-FFF2-40B4-BE49-F238E27FC236}">
                  <a16:creationId xmlns:a16="http://schemas.microsoft.com/office/drawing/2014/main" id="{6C8B78B0-ADF5-4E39-8488-83382AF0DA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484039" y="5365413"/>
              <a:ext cx="131153" cy="87315"/>
            </a:xfrm>
            <a:custGeom>
              <a:avLst/>
              <a:gdLst>
                <a:gd name="T0" fmla="*/ 24 w 40"/>
                <a:gd name="T1" fmla="*/ 0 h 29"/>
                <a:gd name="T2" fmla="*/ 20 w 40"/>
                <a:gd name="T3" fmla="*/ 25 h 29"/>
                <a:gd name="T4" fmla="*/ 24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4" y="0"/>
                  </a:moveTo>
                  <a:cubicBezTo>
                    <a:pt x="40" y="1"/>
                    <a:pt x="35" y="29"/>
                    <a:pt x="20" y="25"/>
                  </a:cubicBezTo>
                  <a:cubicBezTo>
                    <a:pt x="0" y="19"/>
                    <a:pt x="5" y="2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0" name="Freeform 112">
              <a:extLst>
                <a:ext uri="{FF2B5EF4-FFF2-40B4-BE49-F238E27FC236}">
                  <a16:creationId xmlns:a16="http://schemas.microsoft.com/office/drawing/2014/main" id="{07597995-748E-4B55-A4B9-DF71D499FF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487829" y="5889779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1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1" name="Freeform 32">
              <a:extLst>
                <a:ext uri="{FF2B5EF4-FFF2-40B4-BE49-F238E27FC236}">
                  <a16:creationId xmlns:a16="http://schemas.microsoft.com/office/drawing/2014/main" id="{28639BDB-3882-43F7-93C4-66E9F7E41D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974021" y="3479196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2" name="Freeform 33">
              <a:extLst>
                <a:ext uri="{FF2B5EF4-FFF2-40B4-BE49-F238E27FC236}">
                  <a16:creationId xmlns:a16="http://schemas.microsoft.com/office/drawing/2014/main" id="{8A0AF7DA-1B05-49CD-8367-3C63151C38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937018" y="2418893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3" name="Freeform 34">
              <a:extLst>
                <a:ext uri="{FF2B5EF4-FFF2-40B4-BE49-F238E27FC236}">
                  <a16:creationId xmlns:a16="http://schemas.microsoft.com/office/drawing/2014/main" id="{9F93108D-4661-454E-8F6E-63F910B186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949926" y="1412594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4" name="Freeform 35">
              <a:extLst>
                <a:ext uri="{FF2B5EF4-FFF2-40B4-BE49-F238E27FC236}">
                  <a16:creationId xmlns:a16="http://schemas.microsoft.com/office/drawing/2014/main" id="{87E22E6B-5EC7-473E-9BDF-DDAA9A6474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543732" y="1866166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5" name="Freeform 36">
              <a:extLst>
                <a:ext uri="{FF2B5EF4-FFF2-40B4-BE49-F238E27FC236}">
                  <a16:creationId xmlns:a16="http://schemas.microsoft.com/office/drawing/2014/main" id="{CADF4DD2-27C7-454B-9F32-B2707E0FC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972389" y="731937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6" name="Freeform 37">
              <a:extLst>
                <a:ext uri="{FF2B5EF4-FFF2-40B4-BE49-F238E27FC236}">
                  <a16:creationId xmlns:a16="http://schemas.microsoft.com/office/drawing/2014/main" id="{718D23B6-4347-4B9E-B3EF-A0A9A13EF3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989866" y="3699631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7" name="Freeform 38">
              <a:extLst>
                <a:ext uri="{FF2B5EF4-FFF2-40B4-BE49-F238E27FC236}">
                  <a16:creationId xmlns:a16="http://schemas.microsoft.com/office/drawing/2014/main" id="{D1448697-37CA-47CF-8C3D-F2DF2383A7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969791" y="1911761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8" name="Freeform 39">
              <a:extLst>
                <a:ext uri="{FF2B5EF4-FFF2-40B4-BE49-F238E27FC236}">
                  <a16:creationId xmlns:a16="http://schemas.microsoft.com/office/drawing/2014/main" id="{F5D8564C-C91F-4081-B3D0-99AC95260A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974138" y="1658399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9" name="Freeform 40">
              <a:extLst>
                <a:ext uri="{FF2B5EF4-FFF2-40B4-BE49-F238E27FC236}">
                  <a16:creationId xmlns:a16="http://schemas.microsoft.com/office/drawing/2014/main" id="{E0DFDBCB-F6B7-4C88-8692-AA6C4631E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975630" y="4201698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0" name="Freeform 41">
              <a:extLst>
                <a:ext uri="{FF2B5EF4-FFF2-40B4-BE49-F238E27FC236}">
                  <a16:creationId xmlns:a16="http://schemas.microsoft.com/office/drawing/2014/main" id="{03DC3BAD-FDE4-4699-A9B7-0EAF537E3B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972389" y="524409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1" name="Freeform 42">
              <a:extLst>
                <a:ext uri="{FF2B5EF4-FFF2-40B4-BE49-F238E27FC236}">
                  <a16:creationId xmlns:a16="http://schemas.microsoft.com/office/drawing/2014/main" id="{74D2A2BB-B355-444B-A825-BC3124E74D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607663" y="63461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2" name="Freeform 44">
              <a:extLst>
                <a:ext uri="{FF2B5EF4-FFF2-40B4-BE49-F238E27FC236}">
                  <a16:creationId xmlns:a16="http://schemas.microsoft.com/office/drawing/2014/main" id="{6BA13D45-647D-469B-A330-6A1E7C30CD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993723" y="2715738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3" name="Freeform 45">
              <a:extLst>
                <a:ext uri="{FF2B5EF4-FFF2-40B4-BE49-F238E27FC236}">
                  <a16:creationId xmlns:a16="http://schemas.microsoft.com/office/drawing/2014/main" id="{582FD052-32A0-4DE5-8E13-61623B628E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002582" y="1040316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4" name="Freeform 46">
              <a:extLst>
                <a:ext uri="{FF2B5EF4-FFF2-40B4-BE49-F238E27FC236}">
                  <a16:creationId xmlns:a16="http://schemas.microsoft.com/office/drawing/2014/main" id="{B568485A-4DD9-45DC-A69C-52B08C6E99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976562" y="3969079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5" name="Freeform 47">
              <a:extLst>
                <a:ext uri="{FF2B5EF4-FFF2-40B4-BE49-F238E27FC236}">
                  <a16:creationId xmlns:a16="http://schemas.microsoft.com/office/drawing/2014/main" id="{F0289B14-9A38-4873-B5E4-B2AF9B9F48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991833" y="2953392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6" name="Freeform 48">
              <a:extLst>
                <a:ext uri="{FF2B5EF4-FFF2-40B4-BE49-F238E27FC236}">
                  <a16:creationId xmlns:a16="http://schemas.microsoft.com/office/drawing/2014/main" id="{4DFB9DAA-1189-41D2-B2DA-A0C618361A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010754" y="3186047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7" name="Freeform 49">
              <a:extLst>
                <a:ext uri="{FF2B5EF4-FFF2-40B4-BE49-F238E27FC236}">
                  <a16:creationId xmlns:a16="http://schemas.microsoft.com/office/drawing/2014/main" id="{CA0ECA5A-2C52-4A35-9066-80A01F7E08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018344" y="291930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8" name="Freeform 62">
              <a:extLst>
                <a:ext uri="{FF2B5EF4-FFF2-40B4-BE49-F238E27FC236}">
                  <a16:creationId xmlns:a16="http://schemas.microsoft.com/office/drawing/2014/main" id="{3969E6EE-0CB6-4C99-A3B8-422FBD6D3A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203486" y="3855812"/>
              <a:ext cx="150648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4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9" name="Freeform 63">
              <a:extLst>
                <a:ext uri="{FF2B5EF4-FFF2-40B4-BE49-F238E27FC236}">
                  <a16:creationId xmlns:a16="http://schemas.microsoft.com/office/drawing/2014/main" id="{A2C89BE4-E8EA-4862-A49F-74E984B41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221370" y="2668238"/>
              <a:ext cx="121406" cy="124036"/>
            </a:xfrm>
            <a:custGeom>
              <a:avLst/>
              <a:gdLst>
                <a:gd name="T0" fmla="*/ 24 w 37"/>
                <a:gd name="T1" fmla="*/ 4 h 41"/>
                <a:gd name="T2" fmla="*/ 29 w 37"/>
                <a:gd name="T3" fmla="*/ 26 h 41"/>
                <a:gd name="T4" fmla="*/ 24 w 37"/>
                <a:gd name="T5" fmla="*/ 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41">
                  <a:moveTo>
                    <a:pt x="24" y="4"/>
                  </a:moveTo>
                  <a:cubicBezTo>
                    <a:pt x="37" y="1"/>
                    <a:pt x="28" y="18"/>
                    <a:pt x="29" y="26"/>
                  </a:cubicBezTo>
                  <a:cubicBezTo>
                    <a:pt x="8" y="41"/>
                    <a:pt x="0" y="0"/>
                    <a:pt x="24" y="4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0" name="Freeform 64">
              <a:extLst>
                <a:ext uri="{FF2B5EF4-FFF2-40B4-BE49-F238E27FC236}">
                  <a16:creationId xmlns:a16="http://schemas.microsoft.com/office/drawing/2014/main" id="{78DD5330-374E-43EA-B7D6-10BA1F2762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237469" y="4098824"/>
              <a:ext cx="137356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1" name="Freeform 65">
              <a:extLst>
                <a:ext uri="{FF2B5EF4-FFF2-40B4-BE49-F238E27FC236}">
                  <a16:creationId xmlns:a16="http://schemas.microsoft.com/office/drawing/2014/main" id="{EBC8CDE9-3229-43F8-A3C1-47A48F36BB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252788" y="2976026"/>
              <a:ext cx="121406" cy="79154"/>
            </a:xfrm>
            <a:custGeom>
              <a:avLst/>
              <a:gdLst>
                <a:gd name="T0" fmla="*/ 19 w 37"/>
                <a:gd name="T1" fmla="*/ 0 h 26"/>
                <a:gd name="T2" fmla="*/ 22 w 37"/>
                <a:gd name="T3" fmla="*/ 26 h 26"/>
                <a:gd name="T4" fmla="*/ 19 w 37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6">
                  <a:moveTo>
                    <a:pt x="19" y="0"/>
                  </a:moveTo>
                  <a:cubicBezTo>
                    <a:pt x="31" y="1"/>
                    <a:pt x="37" y="23"/>
                    <a:pt x="22" y="26"/>
                  </a:cubicBezTo>
                  <a:cubicBezTo>
                    <a:pt x="2" y="26"/>
                    <a:pt x="0" y="0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2" name="Freeform 66">
              <a:extLst>
                <a:ext uri="{FF2B5EF4-FFF2-40B4-BE49-F238E27FC236}">
                  <a16:creationId xmlns:a16="http://schemas.microsoft.com/office/drawing/2014/main" id="{623FE43E-D941-409A-8679-EACA240146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255259" y="1396948"/>
              <a:ext cx="131153" cy="111796"/>
            </a:xfrm>
            <a:custGeom>
              <a:avLst/>
              <a:gdLst>
                <a:gd name="T0" fmla="*/ 22 w 40"/>
                <a:gd name="T1" fmla="*/ 1 h 37"/>
                <a:gd name="T2" fmla="*/ 40 w 40"/>
                <a:gd name="T3" fmla="*/ 18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36" y="0"/>
                    <a:pt x="40" y="8"/>
                    <a:pt x="40" y="18"/>
                  </a:cubicBezTo>
                  <a:cubicBezTo>
                    <a:pt x="27" y="37"/>
                    <a:pt x="0" y="14"/>
                    <a:pt x="22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3" name="Freeform 67">
              <a:extLst>
                <a:ext uri="{FF2B5EF4-FFF2-40B4-BE49-F238E27FC236}">
                  <a16:creationId xmlns:a16="http://schemas.microsoft.com/office/drawing/2014/main" id="{1240FB87-B56D-42D4-BB5C-D35C7FB391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248495" y="2174398"/>
              <a:ext cx="157737" cy="118324"/>
            </a:xfrm>
            <a:custGeom>
              <a:avLst/>
              <a:gdLst>
                <a:gd name="T0" fmla="*/ 28 w 48"/>
                <a:gd name="T1" fmla="*/ 1 h 39"/>
                <a:gd name="T2" fmla="*/ 46 w 48"/>
                <a:gd name="T3" fmla="*/ 11 h 39"/>
                <a:gd name="T4" fmla="*/ 28 w 48"/>
                <a:gd name="T5" fmla="*/ 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39">
                  <a:moveTo>
                    <a:pt x="28" y="1"/>
                  </a:moveTo>
                  <a:cubicBezTo>
                    <a:pt x="39" y="0"/>
                    <a:pt x="43" y="5"/>
                    <a:pt x="46" y="11"/>
                  </a:cubicBezTo>
                  <a:cubicBezTo>
                    <a:pt x="48" y="39"/>
                    <a:pt x="0" y="17"/>
                    <a:pt x="2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4" name="Freeform 68">
              <a:extLst>
                <a:ext uri="{FF2B5EF4-FFF2-40B4-BE49-F238E27FC236}">
                  <a16:creationId xmlns:a16="http://schemas.microsoft.com/office/drawing/2014/main" id="{0E8F864D-8E69-4D35-9BEA-5BC7B0319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263642" y="3511426"/>
              <a:ext cx="115202" cy="124036"/>
            </a:xfrm>
            <a:custGeom>
              <a:avLst/>
              <a:gdLst>
                <a:gd name="T0" fmla="*/ 16 w 35"/>
                <a:gd name="T1" fmla="*/ 4 h 41"/>
                <a:gd name="T2" fmla="*/ 33 w 35"/>
                <a:gd name="T3" fmla="*/ 15 h 41"/>
                <a:gd name="T4" fmla="*/ 16 w 35"/>
                <a:gd name="T5" fmla="*/ 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1">
                  <a:moveTo>
                    <a:pt x="16" y="4"/>
                  </a:moveTo>
                  <a:cubicBezTo>
                    <a:pt x="35" y="5"/>
                    <a:pt x="32" y="0"/>
                    <a:pt x="33" y="15"/>
                  </a:cubicBezTo>
                  <a:cubicBezTo>
                    <a:pt x="34" y="41"/>
                    <a:pt x="0" y="23"/>
                    <a:pt x="16" y="4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5" name="Freeform 69">
              <a:extLst>
                <a:ext uri="{FF2B5EF4-FFF2-40B4-BE49-F238E27FC236}">
                  <a16:creationId xmlns:a16="http://schemas.microsoft.com/office/drawing/2014/main" id="{961ED267-A8A8-4A92-AA7D-130EF69D79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255142" y="1114703"/>
              <a:ext cx="144445" cy="111796"/>
            </a:xfrm>
            <a:custGeom>
              <a:avLst/>
              <a:gdLst>
                <a:gd name="T0" fmla="*/ 29 w 44"/>
                <a:gd name="T1" fmla="*/ 0 h 37"/>
                <a:gd name="T2" fmla="*/ 42 w 44"/>
                <a:gd name="T3" fmla="*/ 21 h 37"/>
                <a:gd name="T4" fmla="*/ 29 w 44"/>
                <a:gd name="T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7">
                  <a:moveTo>
                    <a:pt x="29" y="0"/>
                  </a:moveTo>
                  <a:cubicBezTo>
                    <a:pt x="36" y="2"/>
                    <a:pt x="44" y="12"/>
                    <a:pt x="42" y="21"/>
                  </a:cubicBezTo>
                  <a:cubicBezTo>
                    <a:pt x="25" y="37"/>
                    <a:pt x="0" y="7"/>
                    <a:pt x="2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6" name="Freeform 70">
              <a:extLst>
                <a:ext uri="{FF2B5EF4-FFF2-40B4-BE49-F238E27FC236}">
                  <a16:creationId xmlns:a16="http://schemas.microsoft.com/office/drawing/2014/main" id="{D73E611B-EF5E-4E4B-93BA-0BAD56982C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304221" y="558865"/>
              <a:ext cx="131153" cy="75890"/>
            </a:xfrm>
            <a:custGeom>
              <a:avLst/>
              <a:gdLst>
                <a:gd name="T0" fmla="*/ 18 w 40"/>
                <a:gd name="T1" fmla="*/ 0 h 25"/>
                <a:gd name="T2" fmla="*/ 7 w 40"/>
                <a:gd name="T3" fmla="*/ 21 h 25"/>
                <a:gd name="T4" fmla="*/ 18 w 40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5">
                  <a:moveTo>
                    <a:pt x="18" y="0"/>
                  </a:moveTo>
                  <a:cubicBezTo>
                    <a:pt x="40" y="9"/>
                    <a:pt x="26" y="25"/>
                    <a:pt x="7" y="21"/>
                  </a:cubicBezTo>
                  <a:cubicBezTo>
                    <a:pt x="0" y="11"/>
                    <a:pt x="5" y="0"/>
                    <a:pt x="1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7" name="Freeform 71">
              <a:extLst>
                <a:ext uri="{FF2B5EF4-FFF2-40B4-BE49-F238E27FC236}">
                  <a16:creationId xmlns:a16="http://schemas.microsoft.com/office/drawing/2014/main" id="{6A5AADC7-B0CE-4F14-A4FE-B5F852D412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256891" y="1656570"/>
              <a:ext cx="131153" cy="90579"/>
            </a:xfrm>
            <a:custGeom>
              <a:avLst/>
              <a:gdLst>
                <a:gd name="T0" fmla="*/ 22 w 40"/>
                <a:gd name="T1" fmla="*/ 0 h 30"/>
                <a:gd name="T2" fmla="*/ 16 w 40"/>
                <a:gd name="T3" fmla="*/ 26 h 30"/>
                <a:gd name="T4" fmla="*/ 22 w 40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0">
                  <a:moveTo>
                    <a:pt x="22" y="0"/>
                  </a:moveTo>
                  <a:cubicBezTo>
                    <a:pt x="39" y="3"/>
                    <a:pt x="40" y="30"/>
                    <a:pt x="16" y="26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8" name="Freeform 72">
              <a:extLst>
                <a:ext uri="{FF2B5EF4-FFF2-40B4-BE49-F238E27FC236}">
                  <a16:creationId xmlns:a16="http://schemas.microsoft.com/office/drawing/2014/main" id="{150B1A56-3AEB-4922-A18D-15B3A9E911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260154" y="1883429"/>
              <a:ext cx="131153" cy="90579"/>
            </a:xfrm>
            <a:custGeom>
              <a:avLst/>
              <a:gdLst>
                <a:gd name="T0" fmla="*/ 22 w 40"/>
                <a:gd name="T1" fmla="*/ 0 h 30"/>
                <a:gd name="T2" fmla="*/ 17 w 40"/>
                <a:gd name="T3" fmla="*/ 26 h 30"/>
                <a:gd name="T4" fmla="*/ 22 w 40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0">
                  <a:moveTo>
                    <a:pt x="22" y="0"/>
                  </a:moveTo>
                  <a:cubicBezTo>
                    <a:pt x="40" y="1"/>
                    <a:pt x="40" y="30"/>
                    <a:pt x="17" y="26"/>
                  </a:cubicBezTo>
                  <a:cubicBezTo>
                    <a:pt x="0" y="7"/>
                    <a:pt x="15" y="5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9" name="Freeform 73">
              <a:extLst>
                <a:ext uri="{FF2B5EF4-FFF2-40B4-BE49-F238E27FC236}">
                  <a16:creationId xmlns:a16="http://schemas.microsoft.com/office/drawing/2014/main" id="{93CB2ECB-40C7-4CFF-8B96-49D84DBDED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265028" y="2389592"/>
              <a:ext cx="121406" cy="84051"/>
            </a:xfrm>
            <a:custGeom>
              <a:avLst/>
              <a:gdLst>
                <a:gd name="T0" fmla="*/ 13 w 37"/>
                <a:gd name="T1" fmla="*/ 2 h 28"/>
                <a:gd name="T2" fmla="*/ 29 w 37"/>
                <a:gd name="T3" fmla="*/ 9 h 28"/>
                <a:gd name="T4" fmla="*/ 14 w 37"/>
                <a:gd name="T5" fmla="*/ 28 h 28"/>
                <a:gd name="T6" fmla="*/ 13 w 37"/>
                <a:gd name="T7" fmla="*/ 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8">
                  <a:moveTo>
                    <a:pt x="13" y="2"/>
                  </a:moveTo>
                  <a:cubicBezTo>
                    <a:pt x="23" y="0"/>
                    <a:pt x="25" y="4"/>
                    <a:pt x="29" y="9"/>
                  </a:cubicBezTo>
                  <a:cubicBezTo>
                    <a:pt x="37" y="19"/>
                    <a:pt x="25" y="25"/>
                    <a:pt x="14" y="28"/>
                  </a:cubicBezTo>
                  <a:cubicBezTo>
                    <a:pt x="4" y="21"/>
                    <a:pt x="0" y="7"/>
                    <a:pt x="13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0" name="Freeform 74">
              <a:extLst>
                <a:ext uri="{FF2B5EF4-FFF2-40B4-BE49-F238E27FC236}">
                  <a16:creationId xmlns:a16="http://schemas.microsoft.com/office/drawing/2014/main" id="{77082064-D677-4175-9DF3-4AAA29246B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281126" y="772588"/>
              <a:ext cx="137356" cy="120771"/>
            </a:xfrm>
            <a:custGeom>
              <a:avLst/>
              <a:gdLst>
                <a:gd name="T0" fmla="*/ 19 w 42"/>
                <a:gd name="T1" fmla="*/ 0 h 40"/>
                <a:gd name="T2" fmla="*/ 4 w 42"/>
                <a:gd name="T3" fmla="*/ 19 h 40"/>
                <a:gd name="T4" fmla="*/ 19 w 42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40">
                  <a:moveTo>
                    <a:pt x="19" y="0"/>
                  </a:moveTo>
                  <a:cubicBezTo>
                    <a:pt x="42" y="10"/>
                    <a:pt x="20" y="40"/>
                    <a:pt x="4" y="19"/>
                  </a:cubicBezTo>
                  <a:cubicBezTo>
                    <a:pt x="0" y="6"/>
                    <a:pt x="8" y="1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1" name="Freeform 75">
              <a:extLst>
                <a:ext uri="{FF2B5EF4-FFF2-40B4-BE49-F238E27FC236}">
                  <a16:creationId xmlns:a16="http://schemas.microsoft.com/office/drawing/2014/main" id="{793C90AC-25CB-4BA8-BA64-3BE8674DBA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194978" y="4360624"/>
              <a:ext cx="128495" cy="78339"/>
            </a:xfrm>
            <a:custGeom>
              <a:avLst/>
              <a:gdLst>
                <a:gd name="T0" fmla="*/ 23 w 39"/>
                <a:gd name="T1" fmla="*/ 0 h 26"/>
                <a:gd name="T2" fmla="*/ 19 w 39"/>
                <a:gd name="T3" fmla="*/ 26 h 26"/>
                <a:gd name="T4" fmla="*/ 23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3" y="0"/>
                  </a:moveTo>
                  <a:cubicBezTo>
                    <a:pt x="39" y="3"/>
                    <a:pt x="34" y="25"/>
                    <a:pt x="19" y="26"/>
                  </a:cubicBezTo>
                  <a:cubicBezTo>
                    <a:pt x="0" y="19"/>
                    <a:pt x="7" y="3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2" name="Freeform 77">
              <a:extLst>
                <a:ext uri="{FF2B5EF4-FFF2-40B4-BE49-F238E27FC236}">
                  <a16:creationId xmlns:a16="http://schemas.microsoft.com/office/drawing/2014/main" id="{B559AEC6-6EB2-4DB6-AC71-4288F29C33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266692" y="3199605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3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3" name="Freeform 85">
              <a:extLst>
                <a:ext uri="{FF2B5EF4-FFF2-40B4-BE49-F238E27FC236}">
                  <a16:creationId xmlns:a16="http://schemas.microsoft.com/office/drawing/2014/main" id="{FA44E75F-1E67-4CE5-9031-B51E54BBD4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304360" y="349754"/>
              <a:ext cx="127608" cy="97107"/>
            </a:xfrm>
            <a:custGeom>
              <a:avLst/>
              <a:gdLst>
                <a:gd name="T0" fmla="*/ 21 w 39"/>
                <a:gd name="T1" fmla="*/ 0 h 32"/>
                <a:gd name="T2" fmla="*/ 13 w 39"/>
                <a:gd name="T3" fmla="*/ 20 h 32"/>
                <a:gd name="T4" fmla="*/ 21 w 39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2">
                  <a:moveTo>
                    <a:pt x="21" y="0"/>
                  </a:moveTo>
                  <a:cubicBezTo>
                    <a:pt x="39" y="2"/>
                    <a:pt x="32" y="32"/>
                    <a:pt x="13" y="20"/>
                  </a:cubicBezTo>
                  <a:cubicBezTo>
                    <a:pt x="3" y="23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4" name="Freeform 87">
              <a:extLst>
                <a:ext uri="{FF2B5EF4-FFF2-40B4-BE49-F238E27FC236}">
                  <a16:creationId xmlns:a16="http://schemas.microsoft.com/office/drawing/2014/main" id="{5FAED826-72E1-4FD0-B991-CA76C09309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309792" y="133248"/>
              <a:ext cx="134697" cy="90579"/>
            </a:xfrm>
            <a:custGeom>
              <a:avLst/>
              <a:gdLst>
                <a:gd name="T0" fmla="*/ 27 w 41"/>
                <a:gd name="T1" fmla="*/ 0 h 30"/>
                <a:gd name="T2" fmla="*/ 41 w 41"/>
                <a:gd name="T3" fmla="*/ 19 h 30"/>
                <a:gd name="T4" fmla="*/ 27 w 41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0">
                  <a:moveTo>
                    <a:pt x="27" y="0"/>
                  </a:moveTo>
                  <a:cubicBezTo>
                    <a:pt x="35" y="0"/>
                    <a:pt x="40" y="11"/>
                    <a:pt x="41" y="19"/>
                  </a:cubicBezTo>
                  <a:cubicBezTo>
                    <a:pt x="21" y="30"/>
                    <a:pt x="0" y="10"/>
                    <a:pt x="27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5" name="Freeform 88">
              <a:extLst>
                <a:ext uri="{FF2B5EF4-FFF2-40B4-BE49-F238E27FC236}">
                  <a16:creationId xmlns:a16="http://schemas.microsoft.com/office/drawing/2014/main" id="{84FB6649-2CD7-4260-B0FC-6D2AE0356F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337724" y="1170884"/>
              <a:ext cx="6204" cy="6527"/>
            </a:xfrm>
            <a:custGeom>
              <a:avLst/>
              <a:gdLst>
                <a:gd name="T0" fmla="*/ 0 w 2"/>
                <a:gd name="T1" fmla="*/ 0 h 2"/>
                <a:gd name="T2" fmla="*/ 2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1" y="1"/>
                    <a:pt x="2" y="2"/>
                  </a:cubicBezTo>
                  <a:cubicBezTo>
                    <a:pt x="1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6" name="Freeform 91">
              <a:extLst>
                <a:ext uri="{FF2B5EF4-FFF2-40B4-BE49-F238E27FC236}">
                  <a16:creationId xmlns:a16="http://schemas.microsoft.com/office/drawing/2014/main" id="{549A4CFC-747E-4FF8-B1CB-3878D0F67D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486185" y="4035772"/>
              <a:ext cx="118747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0" y="1"/>
                    <a:pt x="36" y="24"/>
                    <a:pt x="21" y="27"/>
                  </a:cubicBezTo>
                  <a:cubicBezTo>
                    <a:pt x="1" y="26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7" name="Freeform 92">
              <a:extLst>
                <a:ext uri="{FF2B5EF4-FFF2-40B4-BE49-F238E27FC236}">
                  <a16:creationId xmlns:a16="http://schemas.microsoft.com/office/drawing/2014/main" id="{926EB012-839E-4A90-8339-873848A70E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484991" y="4358133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8" name="Freeform 93">
              <a:extLst>
                <a:ext uri="{FF2B5EF4-FFF2-40B4-BE49-F238E27FC236}">
                  <a16:creationId xmlns:a16="http://schemas.microsoft.com/office/drawing/2014/main" id="{6D11170A-0249-475C-8E0C-0B794CB951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488782" y="3517030"/>
              <a:ext cx="127608" cy="79154"/>
            </a:xfrm>
            <a:custGeom>
              <a:avLst/>
              <a:gdLst>
                <a:gd name="T0" fmla="*/ 23 w 39"/>
                <a:gd name="T1" fmla="*/ 0 h 26"/>
                <a:gd name="T2" fmla="*/ 19 w 39"/>
                <a:gd name="T3" fmla="*/ 26 h 26"/>
                <a:gd name="T4" fmla="*/ 23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3" y="0"/>
                  </a:moveTo>
                  <a:cubicBezTo>
                    <a:pt x="39" y="4"/>
                    <a:pt x="34" y="25"/>
                    <a:pt x="19" y="26"/>
                  </a:cubicBezTo>
                  <a:cubicBezTo>
                    <a:pt x="0" y="20"/>
                    <a:pt x="7" y="4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9" name="Freeform 94">
              <a:extLst>
                <a:ext uri="{FF2B5EF4-FFF2-40B4-BE49-F238E27FC236}">
                  <a16:creationId xmlns:a16="http://schemas.microsoft.com/office/drawing/2014/main" id="{19D2AE1F-D795-4379-8688-1424DF2CB0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523042" y="1411186"/>
              <a:ext cx="138242" cy="102819"/>
            </a:xfrm>
            <a:custGeom>
              <a:avLst/>
              <a:gdLst>
                <a:gd name="T0" fmla="*/ 29 w 42"/>
                <a:gd name="T1" fmla="*/ 1 h 34"/>
                <a:gd name="T2" fmla="*/ 40 w 42"/>
                <a:gd name="T3" fmla="*/ 20 h 34"/>
                <a:gd name="T4" fmla="*/ 29 w 42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4">
                  <a:moveTo>
                    <a:pt x="29" y="1"/>
                  </a:moveTo>
                  <a:cubicBezTo>
                    <a:pt x="38" y="0"/>
                    <a:pt x="42" y="12"/>
                    <a:pt x="40" y="20"/>
                  </a:cubicBezTo>
                  <a:cubicBezTo>
                    <a:pt x="22" y="34"/>
                    <a:pt x="0" y="9"/>
                    <a:pt x="2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0" name="Freeform 95">
              <a:extLst>
                <a:ext uri="{FF2B5EF4-FFF2-40B4-BE49-F238E27FC236}">
                  <a16:creationId xmlns:a16="http://schemas.microsoft.com/office/drawing/2014/main" id="{5BBCD765-B709-48E1-83D4-A27FE1A93D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525073" y="3743994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2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1" name="Freeform 96">
              <a:extLst>
                <a:ext uri="{FF2B5EF4-FFF2-40B4-BE49-F238E27FC236}">
                  <a16:creationId xmlns:a16="http://schemas.microsoft.com/office/drawing/2014/main" id="{EB89A6EA-89CC-47C5-B923-048A0F93A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530443" y="3197501"/>
              <a:ext cx="147104" cy="108531"/>
            </a:xfrm>
            <a:custGeom>
              <a:avLst/>
              <a:gdLst>
                <a:gd name="T0" fmla="*/ 28 w 45"/>
                <a:gd name="T1" fmla="*/ 0 h 36"/>
                <a:gd name="T2" fmla="*/ 41 w 45"/>
                <a:gd name="T3" fmla="*/ 20 h 36"/>
                <a:gd name="T4" fmla="*/ 28 w 45"/>
                <a:gd name="T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36">
                  <a:moveTo>
                    <a:pt x="28" y="0"/>
                  </a:moveTo>
                  <a:cubicBezTo>
                    <a:pt x="32" y="0"/>
                    <a:pt x="45" y="13"/>
                    <a:pt x="41" y="20"/>
                  </a:cubicBezTo>
                  <a:cubicBezTo>
                    <a:pt x="24" y="36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2" name="Freeform 97">
              <a:extLst>
                <a:ext uri="{FF2B5EF4-FFF2-40B4-BE49-F238E27FC236}">
                  <a16:creationId xmlns:a16="http://schemas.microsoft.com/office/drawing/2014/main" id="{70AB87C5-FC79-4517-89A3-88FB0D041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530174" y="2106723"/>
              <a:ext cx="190526" cy="121588"/>
            </a:xfrm>
            <a:custGeom>
              <a:avLst/>
              <a:gdLst>
                <a:gd name="T0" fmla="*/ 42 w 58"/>
                <a:gd name="T1" fmla="*/ 0 h 40"/>
                <a:gd name="T2" fmla="*/ 53 w 58"/>
                <a:gd name="T3" fmla="*/ 17 h 40"/>
                <a:gd name="T4" fmla="*/ 42 w 58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8" h="40">
                  <a:moveTo>
                    <a:pt x="42" y="0"/>
                  </a:moveTo>
                  <a:cubicBezTo>
                    <a:pt x="52" y="0"/>
                    <a:pt x="50" y="9"/>
                    <a:pt x="53" y="17"/>
                  </a:cubicBezTo>
                  <a:cubicBezTo>
                    <a:pt x="58" y="40"/>
                    <a:pt x="0" y="6"/>
                    <a:pt x="4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3" name="Freeform 98">
              <a:extLst>
                <a:ext uri="{FF2B5EF4-FFF2-40B4-BE49-F238E27FC236}">
                  <a16:creationId xmlns:a16="http://schemas.microsoft.com/office/drawing/2014/main" id="{374FDB0C-76EC-43C7-B107-3307B2AEF5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517760" y="2536486"/>
              <a:ext cx="147990" cy="79154"/>
            </a:xfrm>
            <a:custGeom>
              <a:avLst/>
              <a:gdLst>
                <a:gd name="T0" fmla="*/ 23 w 45"/>
                <a:gd name="T1" fmla="*/ 0 h 26"/>
                <a:gd name="T2" fmla="*/ 30 w 45"/>
                <a:gd name="T3" fmla="*/ 26 h 26"/>
                <a:gd name="T4" fmla="*/ 23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3" y="0"/>
                  </a:moveTo>
                  <a:cubicBezTo>
                    <a:pt x="33" y="2"/>
                    <a:pt x="45" y="21"/>
                    <a:pt x="30" y="26"/>
                  </a:cubicBezTo>
                  <a:cubicBezTo>
                    <a:pt x="10" y="24"/>
                    <a:pt x="0" y="8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4" name="Freeform 99">
              <a:extLst>
                <a:ext uri="{FF2B5EF4-FFF2-40B4-BE49-F238E27FC236}">
                  <a16:creationId xmlns:a16="http://schemas.microsoft.com/office/drawing/2014/main" id="{4982B2F4-4898-4A23-BEC7-E2AD33BB0E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503085" y="2286194"/>
              <a:ext cx="219770" cy="121588"/>
            </a:xfrm>
            <a:custGeom>
              <a:avLst/>
              <a:gdLst>
                <a:gd name="T0" fmla="*/ 36 w 67"/>
                <a:gd name="T1" fmla="*/ 0 h 40"/>
                <a:gd name="T2" fmla="*/ 44 w 67"/>
                <a:gd name="T3" fmla="*/ 2 h 40"/>
                <a:gd name="T4" fmla="*/ 31 w 67"/>
                <a:gd name="T5" fmla="*/ 2 h 40"/>
                <a:gd name="T6" fmla="*/ 36 w 67"/>
                <a:gd name="T7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40">
                  <a:moveTo>
                    <a:pt x="36" y="0"/>
                  </a:moveTo>
                  <a:cubicBezTo>
                    <a:pt x="39" y="3"/>
                    <a:pt x="41" y="0"/>
                    <a:pt x="44" y="2"/>
                  </a:cubicBezTo>
                  <a:cubicBezTo>
                    <a:pt x="67" y="40"/>
                    <a:pt x="0" y="25"/>
                    <a:pt x="31" y="2"/>
                  </a:cubicBezTo>
                  <a:cubicBezTo>
                    <a:pt x="24" y="11"/>
                    <a:pt x="31" y="5"/>
                    <a:pt x="3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5" name="Freeform 100">
              <a:extLst>
                <a:ext uri="{FF2B5EF4-FFF2-40B4-BE49-F238E27FC236}">
                  <a16:creationId xmlns:a16="http://schemas.microsoft.com/office/drawing/2014/main" id="{AB2B45CE-3C84-4FE3-8409-31C49E8285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534851" y="2893356"/>
              <a:ext cx="128495" cy="93843"/>
            </a:xfrm>
            <a:custGeom>
              <a:avLst/>
              <a:gdLst>
                <a:gd name="T0" fmla="*/ 28 w 39"/>
                <a:gd name="T1" fmla="*/ 1 h 31"/>
                <a:gd name="T2" fmla="*/ 39 w 39"/>
                <a:gd name="T3" fmla="*/ 21 h 31"/>
                <a:gd name="T4" fmla="*/ 28 w 39"/>
                <a:gd name="T5" fmla="*/ 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8" y="1"/>
                  </a:moveTo>
                  <a:cubicBezTo>
                    <a:pt x="38" y="0"/>
                    <a:pt x="38" y="12"/>
                    <a:pt x="39" y="21"/>
                  </a:cubicBezTo>
                  <a:cubicBezTo>
                    <a:pt x="18" y="31"/>
                    <a:pt x="0" y="12"/>
                    <a:pt x="2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6" name="Freeform 101">
              <a:extLst>
                <a:ext uri="{FF2B5EF4-FFF2-40B4-BE49-F238E27FC236}">
                  <a16:creationId xmlns:a16="http://schemas.microsoft.com/office/drawing/2014/main" id="{48A088C2-5E77-4673-A7D7-8E46E7D3D5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530387" y="1697390"/>
              <a:ext cx="138242" cy="81603"/>
            </a:xfrm>
            <a:custGeom>
              <a:avLst/>
              <a:gdLst>
                <a:gd name="T0" fmla="*/ 22 w 42"/>
                <a:gd name="T1" fmla="*/ 0 h 27"/>
                <a:gd name="T2" fmla="*/ 14 w 42"/>
                <a:gd name="T3" fmla="*/ 25 h 27"/>
                <a:gd name="T4" fmla="*/ 22 w 42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7">
                  <a:moveTo>
                    <a:pt x="22" y="0"/>
                  </a:moveTo>
                  <a:cubicBezTo>
                    <a:pt x="42" y="7"/>
                    <a:pt x="28" y="27"/>
                    <a:pt x="14" y="25"/>
                  </a:cubicBezTo>
                  <a:cubicBezTo>
                    <a:pt x="0" y="18"/>
                    <a:pt x="9" y="2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7" name="Freeform 102">
              <a:extLst>
                <a:ext uri="{FF2B5EF4-FFF2-40B4-BE49-F238E27FC236}">
                  <a16:creationId xmlns:a16="http://schemas.microsoft.com/office/drawing/2014/main" id="{9642E919-6BCB-41DA-AAAE-3F123486DE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551044" y="1119054"/>
              <a:ext cx="121406" cy="99554"/>
            </a:xfrm>
            <a:custGeom>
              <a:avLst/>
              <a:gdLst>
                <a:gd name="T0" fmla="*/ 21 w 37"/>
                <a:gd name="T1" fmla="*/ 0 h 33"/>
                <a:gd name="T2" fmla="*/ 19 w 37"/>
                <a:gd name="T3" fmla="*/ 23 h 33"/>
                <a:gd name="T4" fmla="*/ 21 w 37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3">
                  <a:moveTo>
                    <a:pt x="21" y="0"/>
                  </a:moveTo>
                  <a:cubicBezTo>
                    <a:pt x="37" y="0"/>
                    <a:pt x="29" y="33"/>
                    <a:pt x="19" y="23"/>
                  </a:cubicBezTo>
                  <a:cubicBezTo>
                    <a:pt x="0" y="30"/>
                    <a:pt x="3" y="0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8" name="Freeform 103">
              <a:extLst>
                <a:ext uri="{FF2B5EF4-FFF2-40B4-BE49-F238E27FC236}">
                  <a16:creationId xmlns:a16="http://schemas.microsoft.com/office/drawing/2014/main" id="{5AA62CEA-121A-4FF6-8B2E-196D225C4A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548641" y="845367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9" name="Freeform 104">
              <a:extLst>
                <a:ext uri="{FF2B5EF4-FFF2-40B4-BE49-F238E27FC236}">
                  <a16:creationId xmlns:a16="http://schemas.microsoft.com/office/drawing/2014/main" id="{E496206E-9EDD-47A7-BAD9-4460167BC5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566993" y="4411561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0" name="Freeform 113">
              <a:extLst>
                <a:ext uri="{FF2B5EF4-FFF2-40B4-BE49-F238E27FC236}">
                  <a16:creationId xmlns:a16="http://schemas.microsoft.com/office/drawing/2014/main" id="{9FD93BF0-96C1-4231-8230-3C1A33BBAB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612993" y="2020378"/>
              <a:ext cx="9748" cy="8977"/>
            </a:xfrm>
            <a:custGeom>
              <a:avLst/>
              <a:gdLst>
                <a:gd name="T0" fmla="*/ 1 w 3"/>
                <a:gd name="T1" fmla="*/ 0 h 3"/>
                <a:gd name="T2" fmla="*/ 3 w 3"/>
                <a:gd name="T3" fmla="*/ 1 h 3"/>
                <a:gd name="T4" fmla="*/ 1 w 3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3">
                  <a:moveTo>
                    <a:pt x="1" y="0"/>
                  </a:moveTo>
                  <a:cubicBezTo>
                    <a:pt x="1" y="0"/>
                    <a:pt x="2" y="1"/>
                    <a:pt x="3" y="1"/>
                  </a:cubicBezTo>
                  <a:cubicBezTo>
                    <a:pt x="2" y="3"/>
                    <a:pt x="0" y="1"/>
                    <a:pt x="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1" name="Freeform 114">
              <a:extLst>
                <a:ext uri="{FF2B5EF4-FFF2-40B4-BE49-F238E27FC236}">
                  <a16:creationId xmlns:a16="http://schemas.microsoft.com/office/drawing/2014/main" id="{D7F3D675-753D-4312-87A9-040E98F8F7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613133" y="3257328"/>
              <a:ext cx="6204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2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2" name="Freeform 115">
              <a:extLst>
                <a:ext uri="{FF2B5EF4-FFF2-40B4-BE49-F238E27FC236}">
                  <a16:creationId xmlns:a16="http://schemas.microsoft.com/office/drawing/2014/main" id="{7D09B9D8-373A-417E-A5B0-8AEF1F2371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618846" y="2594474"/>
              <a:ext cx="6204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3" name="Freeform 117">
              <a:extLst>
                <a:ext uri="{FF2B5EF4-FFF2-40B4-BE49-F238E27FC236}">
                  <a16:creationId xmlns:a16="http://schemas.microsoft.com/office/drawing/2014/main" id="{CBBBD0AC-7990-427B-BE17-2C8D66D559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630644" y="898795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4" name="Freeform 118">
              <a:extLst>
                <a:ext uri="{FF2B5EF4-FFF2-40B4-BE49-F238E27FC236}">
                  <a16:creationId xmlns:a16="http://schemas.microsoft.com/office/drawing/2014/main" id="{93003F2B-C96E-47B5-B7E2-E5B05ED4DD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617164" y="230530"/>
              <a:ext cx="131153" cy="96290"/>
            </a:xfrm>
            <a:custGeom>
              <a:avLst/>
              <a:gdLst>
                <a:gd name="T0" fmla="*/ 22 w 40"/>
                <a:gd name="T1" fmla="*/ 0 h 32"/>
                <a:gd name="T2" fmla="*/ 16 w 40"/>
                <a:gd name="T3" fmla="*/ 25 h 32"/>
                <a:gd name="T4" fmla="*/ 22 w 40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2">
                  <a:moveTo>
                    <a:pt x="22" y="0"/>
                  </a:moveTo>
                  <a:cubicBezTo>
                    <a:pt x="40" y="3"/>
                    <a:pt x="40" y="32"/>
                    <a:pt x="16" y="25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5" name="Freeform 119">
              <a:extLst>
                <a:ext uri="{FF2B5EF4-FFF2-40B4-BE49-F238E27FC236}">
                  <a16:creationId xmlns:a16="http://schemas.microsoft.com/office/drawing/2014/main" id="{C4F54194-E568-4482-9066-F67B8FF74B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634035" y="444230"/>
              <a:ext cx="127608" cy="150965"/>
            </a:xfrm>
            <a:custGeom>
              <a:avLst/>
              <a:gdLst>
                <a:gd name="T0" fmla="*/ 13 w 39"/>
                <a:gd name="T1" fmla="*/ 6 h 50"/>
                <a:gd name="T2" fmla="*/ 0 w 39"/>
                <a:gd name="T3" fmla="*/ 23 h 50"/>
                <a:gd name="T4" fmla="*/ 13 w 39"/>
                <a:gd name="T5" fmla="*/ 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50">
                  <a:moveTo>
                    <a:pt x="13" y="6"/>
                  </a:moveTo>
                  <a:cubicBezTo>
                    <a:pt x="39" y="10"/>
                    <a:pt x="16" y="50"/>
                    <a:pt x="0" y="23"/>
                  </a:cubicBezTo>
                  <a:cubicBezTo>
                    <a:pt x="1" y="0"/>
                    <a:pt x="5" y="14"/>
                    <a:pt x="13" y="6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6" name="Freeform 8">
              <a:extLst>
                <a:ext uri="{FF2B5EF4-FFF2-40B4-BE49-F238E27FC236}">
                  <a16:creationId xmlns:a16="http://schemas.microsoft.com/office/drawing/2014/main" id="{8F0F7188-5F84-4C7B-B78A-BF32127EA0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222620" y="6516633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7" name="Freeform 8">
              <a:extLst>
                <a:ext uri="{FF2B5EF4-FFF2-40B4-BE49-F238E27FC236}">
                  <a16:creationId xmlns:a16="http://schemas.microsoft.com/office/drawing/2014/main" id="{4F8239CD-C1A6-4DD8-8B1D-FE18CE85E9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449481" y="6696220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459" name="Content Placeholder 458" descr="A house with a garage&#10;&#10;Description automatically generated">
            <a:extLst>
              <a:ext uri="{FF2B5EF4-FFF2-40B4-BE49-F238E27FC236}">
                <a16:creationId xmlns:a16="http://schemas.microsoft.com/office/drawing/2014/main" id="{BC48CADB-8D8B-5CF8-46F3-37E5456FB2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47" r="5576" b="-3"/>
          <a:stretch/>
        </p:blipFill>
        <p:spPr>
          <a:xfrm>
            <a:off x="8444722" y="1012422"/>
            <a:ext cx="3649148" cy="4517695"/>
          </a:xfrm>
          <a:prstGeom prst="rect">
            <a:avLst/>
          </a:prstGeom>
        </p:spPr>
      </p:pic>
      <p:pic>
        <p:nvPicPr>
          <p:cNvPr id="3" name="Picture 4" descr="الصفحة الرئيسية | الهيئة العامة للعقار ‌ ‌">
            <a:extLst>
              <a:ext uri="{FF2B5EF4-FFF2-40B4-BE49-F238E27FC236}">
                <a16:creationId xmlns:a16="http://schemas.microsoft.com/office/drawing/2014/main" id="{457178EF-5DD9-C661-5D02-0D45DA8150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200" y="192764"/>
            <a:ext cx="2030745" cy="1338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091A4A4-DED9-E421-C450-6AF39B7CCE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507" y="1727074"/>
            <a:ext cx="2745378" cy="173471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8FA1771-505A-4851-47CF-BFB96E4CA3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52125" y="1885555"/>
            <a:ext cx="4283005" cy="4558859"/>
          </a:xfrm>
          <a:prstGeom prst="rect">
            <a:avLst/>
          </a:prstGeom>
        </p:spPr>
      </p:pic>
      <p:sp>
        <p:nvSpPr>
          <p:cNvPr id="12" name="Content Placeholder 174">
            <a:extLst>
              <a:ext uri="{FF2B5EF4-FFF2-40B4-BE49-F238E27FC236}">
                <a16:creationId xmlns:a16="http://schemas.microsoft.com/office/drawing/2014/main" id="{CC77A1AC-517D-35CB-FC0C-36795A62D7AB}"/>
              </a:ext>
            </a:extLst>
          </p:cNvPr>
          <p:cNvSpPr txBox="1">
            <a:spLocks/>
          </p:cNvSpPr>
          <p:nvPr/>
        </p:nvSpPr>
        <p:spPr>
          <a:xfrm>
            <a:off x="601395" y="4104663"/>
            <a:ext cx="2384559" cy="16517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Tx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548640" indent="-28575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54864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Tx/>
              <a:buNone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834390" indent="-28575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- 43% of meter price are missed</a:t>
            </a:r>
            <a:endParaRPr lang="en-US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19104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9" name="Content Placeholder 458" descr="A house with a garage&#10;&#10;Description automatically generated">
            <a:extLst>
              <a:ext uri="{FF2B5EF4-FFF2-40B4-BE49-F238E27FC236}">
                <a16:creationId xmlns:a16="http://schemas.microsoft.com/office/drawing/2014/main" id="{BC48CADB-8D8B-5CF8-46F3-37E5456FB2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47" r="5576" b="-3"/>
          <a:stretch/>
        </p:blipFill>
        <p:spPr>
          <a:xfrm>
            <a:off x="8444722" y="1012422"/>
            <a:ext cx="3649148" cy="4517695"/>
          </a:xfrm>
          <a:prstGeom prst="rect">
            <a:avLst/>
          </a:prstGeom>
        </p:spPr>
      </p:pic>
      <p:pic>
        <p:nvPicPr>
          <p:cNvPr id="10" name="Picture 2" descr="وزارة العدل تختتم العام بقرارات تاريخية | صحيفة مكة">
            <a:extLst>
              <a:ext uri="{FF2B5EF4-FFF2-40B4-BE49-F238E27FC236}">
                <a16:creationId xmlns:a16="http://schemas.microsoft.com/office/drawing/2014/main" id="{B1929415-FD9F-B2D3-A709-DB1DD81B5F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40" y="125009"/>
            <a:ext cx="2366434" cy="1774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5B8C144-E532-D019-6116-31D8B43473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40" y="1697992"/>
            <a:ext cx="7222530" cy="4870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2803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6" name="Group 225">
            <a:extLst>
              <a:ext uri="{FF2B5EF4-FFF2-40B4-BE49-F238E27FC236}">
                <a16:creationId xmlns:a16="http://schemas.microsoft.com/office/drawing/2014/main" id="{71AFD227-869A-489C-A9B5-3F0498DF3C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096450" y="13394"/>
            <a:ext cx="494218" cy="6814823"/>
            <a:chOff x="11096450" y="13394"/>
            <a:chExt cx="494218" cy="6814823"/>
          </a:xfrm>
          <a:solidFill>
            <a:schemeClr val="bg2">
              <a:lumMod val="90000"/>
            </a:schemeClr>
          </a:solidFill>
        </p:grpSpPr>
        <p:sp>
          <p:nvSpPr>
            <p:cNvPr id="227" name="Freeform 8">
              <a:extLst>
                <a:ext uri="{FF2B5EF4-FFF2-40B4-BE49-F238E27FC236}">
                  <a16:creationId xmlns:a16="http://schemas.microsoft.com/office/drawing/2014/main" id="{62704B34-199B-4964-9C78-3AB9735915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8009" y="671857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28" name="Freeform 10">
              <a:extLst>
                <a:ext uri="{FF2B5EF4-FFF2-40B4-BE49-F238E27FC236}">
                  <a16:creationId xmlns:a16="http://schemas.microsoft.com/office/drawing/2014/main" id="{8B1E8DB8-017D-454E-849F-EE5742849F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5034" y="77813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29" name="Freeform 15">
              <a:extLst>
                <a:ext uri="{FF2B5EF4-FFF2-40B4-BE49-F238E27FC236}">
                  <a16:creationId xmlns:a16="http://schemas.microsoft.com/office/drawing/2014/main" id="{16D80E5D-5099-41C4-A80A-1B1538C38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8964" y="592010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30" name="Freeform 18">
              <a:extLst>
                <a:ext uri="{FF2B5EF4-FFF2-40B4-BE49-F238E27FC236}">
                  <a16:creationId xmlns:a16="http://schemas.microsoft.com/office/drawing/2014/main" id="{947751E1-E2F4-467E-B547-3BD4BAB7F5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2378" y="335267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31" name="Freeform 19">
              <a:extLst>
                <a:ext uri="{FF2B5EF4-FFF2-40B4-BE49-F238E27FC236}">
                  <a16:creationId xmlns:a16="http://schemas.microsoft.com/office/drawing/2014/main" id="{55D8869B-B701-4268-9856-876345C8AE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714" y="2021691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32" name="Freeform 20">
              <a:extLst>
                <a:ext uri="{FF2B5EF4-FFF2-40B4-BE49-F238E27FC236}">
                  <a16:creationId xmlns:a16="http://schemas.microsoft.com/office/drawing/2014/main" id="{A25CA59C-849F-4CE4-A9B0-293F98DE2C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4629" y="2272420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33" name="Freeform 22">
              <a:extLst>
                <a:ext uri="{FF2B5EF4-FFF2-40B4-BE49-F238E27FC236}">
                  <a16:creationId xmlns:a16="http://schemas.microsoft.com/office/drawing/2014/main" id="{FE000DB1-AAA1-4BFF-8F14-53624C2F9E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6398" y="1049544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34" name="Freeform 23">
              <a:extLst>
                <a:ext uri="{FF2B5EF4-FFF2-40B4-BE49-F238E27FC236}">
                  <a16:creationId xmlns:a16="http://schemas.microsoft.com/office/drawing/2014/main" id="{5EEFBC14-7E5B-47B2-B5E3-E90991F89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40085" y="836978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35" name="Freeform 26">
              <a:extLst>
                <a:ext uri="{FF2B5EF4-FFF2-40B4-BE49-F238E27FC236}">
                  <a16:creationId xmlns:a16="http://schemas.microsoft.com/office/drawing/2014/main" id="{00AFF6E4-A34A-4FD3-8C57-BB96114822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7309" y="1320685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36" name="Freeform 27">
              <a:extLst>
                <a:ext uri="{FF2B5EF4-FFF2-40B4-BE49-F238E27FC236}">
                  <a16:creationId xmlns:a16="http://schemas.microsoft.com/office/drawing/2014/main" id="{C63A8474-C075-4441-A0B3-52286EA500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470" y="1778440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37" name="Freeform 28">
              <a:extLst>
                <a:ext uri="{FF2B5EF4-FFF2-40B4-BE49-F238E27FC236}">
                  <a16:creationId xmlns:a16="http://schemas.microsoft.com/office/drawing/2014/main" id="{35DA4698-A2ED-4512-8887-F12D3F1437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4869" y="1535195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38" name="Freeform 30">
              <a:extLst>
                <a:ext uri="{FF2B5EF4-FFF2-40B4-BE49-F238E27FC236}">
                  <a16:creationId xmlns:a16="http://schemas.microsoft.com/office/drawing/2014/main" id="{3358E118-D590-4E50-B21C-6CDAA1CCAF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0119" y="1078297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39" name="Freeform 43">
              <a:extLst>
                <a:ext uri="{FF2B5EF4-FFF2-40B4-BE49-F238E27FC236}">
                  <a16:creationId xmlns:a16="http://schemas.microsoft.com/office/drawing/2014/main" id="{F1EE889E-60FF-423F-ADCB-6CBEE853A0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94111" y="860614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40" name="Freeform 51">
              <a:extLst>
                <a:ext uri="{FF2B5EF4-FFF2-40B4-BE49-F238E27FC236}">
                  <a16:creationId xmlns:a16="http://schemas.microsoft.com/office/drawing/2014/main" id="{A4AA0634-0A7C-4A35-8EB7-775200F129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7080" y="1015030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41" name="Freeform 52">
              <a:extLst>
                <a:ext uri="{FF2B5EF4-FFF2-40B4-BE49-F238E27FC236}">
                  <a16:creationId xmlns:a16="http://schemas.microsoft.com/office/drawing/2014/main" id="{EBA21558-CAC3-445C-8882-5D4A0C6D2A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4085" y="450599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42" name="Freeform 53">
              <a:extLst>
                <a:ext uri="{FF2B5EF4-FFF2-40B4-BE49-F238E27FC236}">
                  <a16:creationId xmlns:a16="http://schemas.microsoft.com/office/drawing/2014/main" id="{2E9415F1-5D31-4C25-9E26-203EEF500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166" y="1253803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43" name="Freeform 54">
              <a:extLst>
                <a:ext uri="{FF2B5EF4-FFF2-40B4-BE49-F238E27FC236}">
                  <a16:creationId xmlns:a16="http://schemas.microsoft.com/office/drawing/2014/main" id="{622FC1F6-879A-45BA-8752-08020C39CE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013" y="614227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44" name="Freeform 55">
              <a:extLst>
                <a:ext uri="{FF2B5EF4-FFF2-40B4-BE49-F238E27FC236}">
                  <a16:creationId xmlns:a16="http://schemas.microsoft.com/office/drawing/2014/main" id="{BA09826C-58E2-48C5-9666-333326C2CA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026" y="1463404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45" name="Freeform 56">
              <a:extLst>
                <a:ext uri="{FF2B5EF4-FFF2-40B4-BE49-F238E27FC236}">
                  <a16:creationId xmlns:a16="http://schemas.microsoft.com/office/drawing/2014/main" id="{A6D3555F-4EA1-4EA7-9D08-2D75CE5192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1585" y="2335317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46" name="Freeform 57">
              <a:extLst>
                <a:ext uri="{FF2B5EF4-FFF2-40B4-BE49-F238E27FC236}">
                  <a16:creationId xmlns:a16="http://schemas.microsoft.com/office/drawing/2014/main" id="{60FA20E8-EDAA-4310-B870-97807901A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175" y="1673149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47" name="Freeform 59">
              <a:extLst>
                <a:ext uri="{FF2B5EF4-FFF2-40B4-BE49-F238E27FC236}">
                  <a16:creationId xmlns:a16="http://schemas.microsoft.com/office/drawing/2014/main" id="{F5552AA2-C2AB-4D59-B6EF-E8E5EE110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0625" y="255502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48" name="Freeform 60">
              <a:extLst>
                <a:ext uri="{FF2B5EF4-FFF2-40B4-BE49-F238E27FC236}">
                  <a16:creationId xmlns:a16="http://schemas.microsoft.com/office/drawing/2014/main" id="{0BA267D0-8F6B-4803-B948-70E29B4587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5856" y="1902943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49" name="Freeform 61">
              <a:extLst>
                <a:ext uri="{FF2B5EF4-FFF2-40B4-BE49-F238E27FC236}">
                  <a16:creationId xmlns:a16="http://schemas.microsoft.com/office/drawing/2014/main" id="{86E372A3-B9F4-4FEE-8B96-D9AD879E21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153" y="2137303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50" name="Freeform 5">
              <a:extLst>
                <a:ext uri="{FF2B5EF4-FFF2-40B4-BE49-F238E27FC236}">
                  <a16:creationId xmlns:a16="http://schemas.microsoft.com/office/drawing/2014/main" id="{FF0C4564-5DA6-4224-A8B7-85CE1323DE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0824" y="2818299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51" name="Freeform 6">
              <a:extLst>
                <a:ext uri="{FF2B5EF4-FFF2-40B4-BE49-F238E27FC236}">
                  <a16:creationId xmlns:a16="http://schemas.microsoft.com/office/drawing/2014/main" id="{19F31D0D-C43D-4BB0-A13C-9524B84117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1700" y="5088176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52" name="Freeform 7">
              <a:extLst>
                <a:ext uri="{FF2B5EF4-FFF2-40B4-BE49-F238E27FC236}">
                  <a16:creationId xmlns:a16="http://schemas.microsoft.com/office/drawing/2014/main" id="{6B32FB03-B0FE-4731-BE41-C59AFB49FB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1127" y="2531128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53" name="Freeform 8">
              <a:extLst>
                <a:ext uri="{FF2B5EF4-FFF2-40B4-BE49-F238E27FC236}">
                  <a16:creationId xmlns:a16="http://schemas.microsoft.com/office/drawing/2014/main" id="{BDD5B6F0-1E17-4DCD-AE5F-ED8C48892F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1349" y="473588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54" name="Freeform 9">
              <a:extLst>
                <a:ext uri="{FF2B5EF4-FFF2-40B4-BE49-F238E27FC236}">
                  <a16:creationId xmlns:a16="http://schemas.microsoft.com/office/drawing/2014/main" id="{0290BE17-E89B-4AF9-B3F6-AF4884D524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9487" y="4455410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55" name="Freeform 11">
              <a:extLst>
                <a:ext uri="{FF2B5EF4-FFF2-40B4-BE49-F238E27FC236}">
                  <a16:creationId xmlns:a16="http://schemas.microsoft.com/office/drawing/2014/main" id="{85F63089-F77F-4F02-8417-AAC1847FBC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9848" y="4194178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56" name="Freeform 12">
              <a:extLst>
                <a:ext uri="{FF2B5EF4-FFF2-40B4-BE49-F238E27FC236}">
                  <a16:creationId xmlns:a16="http://schemas.microsoft.com/office/drawing/2014/main" id="{7B01CD5E-570F-4CBF-9904-94F30D928C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81624" y="3691697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57" name="Freeform 13">
              <a:extLst>
                <a:ext uri="{FF2B5EF4-FFF2-40B4-BE49-F238E27FC236}">
                  <a16:creationId xmlns:a16="http://schemas.microsoft.com/office/drawing/2014/main" id="{7EE6A672-2915-4B03-99A9-9364D5F152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7787" y="3075050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58" name="Freeform 14">
              <a:extLst>
                <a:ext uri="{FF2B5EF4-FFF2-40B4-BE49-F238E27FC236}">
                  <a16:creationId xmlns:a16="http://schemas.microsoft.com/office/drawing/2014/main" id="{2136B643-14E1-443A-BC1C-06ADAE65C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6729" y="3335597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59" name="Freeform 16">
              <a:extLst>
                <a:ext uri="{FF2B5EF4-FFF2-40B4-BE49-F238E27FC236}">
                  <a16:creationId xmlns:a16="http://schemas.microsoft.com/office/drawing/2014/main" id="{867FA393-4F37-4E1A-870B-F96775FAB7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0464" y="3934729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60" name="Freeform 17">
              <a:extLst>
                <a:ext uri="{FF2B5EF4-FFF2-40B4-BE49-F238E27FC236}">
                  <a16:creationId xmlns:a16="http://schemas.microsoft.com/office/drawing/2014/main" id="{E225A1BE-FAD2-4764-A7E4-A6DA07D057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5443" y="5347417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61" name="Freeform 21">
              <a:extLst>
                <a:ext uri="{FF2B5EF4-FFF2-40B4-BE49-F238E27FC236}">
                  <a16:creationId xmlns:a16="http://schemas.microsoft.com/office/drawing/2014/main" id="{25D65388-C7E0-4C07-822A-03C5009C6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43434" y="5658571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62" name="Freeform 25">
              <a:extLst>
                <a:ext uri="{FF2B5EF4-FFF2-40B4-BE49-F238E27FC236}">
                  <a16:creationId xmlns:a16="http://schemas.microsoft.com/office/drawing/2014/main" id="{E1D79822-C494-449C-B439-F437DAD4F2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095" y="6423833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63" name="Freeform 29">
              <a:extLst>
                <a:ext uri="{FF2B5EF4-FFF2-40B4-BE49-F238E27FC236}">
                  <a16:creationId xmlns:a16="http://schemas.microsoft.com/office/drawing/2014/main" id="{CDB324E5-E8D9-40E3-BAB4-1F87E67E4F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317" y="5897278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64" name="Freeform 31">
              <a:extLst>
                <a:ext uri="{FF2B5EF4-FFF2-40B4-BE49-F238E27FC236}">
                  <a16:creationId xmlns:a16="http://schemas.microsoft.com/office/drawing/2014/main" id="{15404AB3-12EB-462E-85A2-AF4A7E91D7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56013" y="6183127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65" name="Freeform 32">
              <a:extLst>
                <a:ext uri="{FF2B5EF4-FFF2-40B4-BE49-F238E27FC236}">
                  <a16:creationId xmlns:a16="http://schemas.microsoft.com/office/drawing/2014/main" id="{228021CB-53B3-4BCC-A14C-0B6951FC97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4198" y="3296179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66" name="Freeform 33">
              <a:extLst>
                <a:ext uri="{FF2B5EF4-FFF2-40B4-BE49-F238E27FC236}">
                  <a16:creationId xmlns:a16="http://schemas.microsoft.com/office/drawing/2014/main" id="{B353D0BC-00A6-4EA4-9311-9FCB88CC2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4111" y="4387490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67" name="Freeform 34">
              <a:extLst>
                <a:ext uri="{FF2B5EF4-FFF2-40B4-BE49-F238E27FC236}">
                  <a16:creationId xmlns:a16="http://schemas.microsoft.com/office/drawing/2014/main" id="{0E001FD3-6EDD-47A3-9916-826E1595D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8041" y="5384813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68" name="Freeform 35">
              <a:extLst>
                <a:ext uri="{FF2B5EF4-FFF2-40B4-BE49-F238E27FC236}">
                  <a16:creationId xmlns:a16="http://schemas.microsoft.com/office/drawing/2014/main" id="{FE214D5B-D151-4E09-A01E-BEAAF9C679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3693" y="4595717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69" name="Freeform 36">
              <a:extLst>
                <a:ext uri="{FF2B5EF4-FFF2-40B4-BE49-F238E27FC236}">
                  <a16:creationId xmlns:a16="http://schemas.microsoft.com/office/drawing/2014/main" id="{3024EF13-0A45-49DD-B0F4-FA3A5169EF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046702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70" name="Freeform 37">
              <a:extLst>
                <a:ext uri="{FF2B5EF4-FFF2-40B4-BE49-F238E27FC236}">
                  <a16:creationId xmlns:a16="http://schemas.microsoft.com/office/drawing/2014/main" id="{95E0BDAE-48A7-4752-A150-74DA4BAE5E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596" y="3060239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71" name="Freeform 38">
              <a:extLst>
                <a:ext uri="{FF2B5EF4-FFF2-40B4-BE49-F238E27FC236}">
                  <a16:creationId xmlns:a16="http://schemas.microsoft.com/office/drawing/2014/main" id="{DE128EDB-3179-4F47-8B37-BEDE3B82FF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5265" y="4900335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72" name="Freeform 39">
              <a:extLst>
                <a:ext uri="{FF2B5EF4-FFF2-40B4-BE49-F238E27FC236}">
                  <a16:creationId xmlns:a16="http://schemas.microsoft.com/office/drawing/2014/main" id="{E09CDD49-7B7B-42C0-A09E-6CFB3CDFF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373" y="5141456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73" name="Freeform 40">
              <a:extLst>
                <a:ext uri="{FF2B5EF4-FFF2-40B4-BE49-F238E27FC236}">
                  <a16:creationId xmlns:a16="http://schemas.microsoft.com/office/drawing/2014/main" id="{93C5D839-4CD5-4165-9091-7D9B92CDC1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2337" y="2598157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74" name="Freeform 41">
              <a:extLst>
                <a:ext uri="{FF2B5EF4-FFF2-40B4-BE49-F238E27FC236}">
                  <a16:creationId xmlns:a16="http://schemas.microsoft.com/office/drawing/2014/main" id="{3C7F638A-BB6D-4B24-A7F9-03BF808745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27871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75" name="Freeform 42">
              <a:extLst>
                <a:ext uri="{FF2B5EF4-FFF2-40B4-BE49-F238E27FC236}">
                  <a16:creationId xmlns:a16="http://schemas.microsoft.com/office/drawing/2014/main" id="{5B59DB64-329B-45EA-8A67-4213A886B5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3998" y="5596726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76" name="Freeform 44">
              <a:extLst>
                <a:ext uri="{FF2B5EF4-FFF2-40B4-BE49-F238E27FC236}">
                  <a16:creationId xmlns:a16="http://schemas.microsoft.com/office/drawing/2014/main" id="{D8DAB003-6484-4D1D-85AE-93FA09BC5E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7788" y="4080854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77" name="Freeform 45">
              <a:extLst>
                <a:ext uri="{FF2B5EF4-FFF2-40B4-BE49-F238E27FC236}">
                  <a16:creationId xmlns:a16="http://schemas.microsoft.com/office/drawing/2014/main" id="{D49280A1-ACA8-4CD6-9012-AF12660F07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5637" y="5836680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78" name="Freeform 46">
              <a:extLst>
                <a:ext uri="{FF2B5EF4-FFF2-40B4-BE49-F238E27FC236}">
                  <a16:creationId xmlns:a16="http://schemas.microsoft.com/office/drawing/2014/main" id="{C03EAE8C-6089-40E5-9361-2E266A1EEB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4696" y="2830776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79" name="Freeform 47">
              <a:extLst>
                <a:ext uri="{FF2B5EF4-FFF2-40B4-BE49-F238E27FC236}">
                  <a16:creationId xmlns:a16="http://schemas.microsoft.com/office/drawing/2014/main" id="{02E3A077-F087-4E14-A13E-4E9D4369B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841" y="3849727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80" name="Freeform 48">
              <a:extLst>
                <a:ext uri="{FF2B5EF4-FFF2-40B4-BE49-F238E27FC236}">
                  <a16:creationId xmlns:a16="http://schemas.microsoft.com/office/drawing/2014/main" id="{7CE4FAAA-45E7-4C86-B59A-F284B79EFD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8098" y="3616257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81" name="Freeform 49">
              <a:extLst>
                <a:ext uri="{FF2B5EF4-FFF2-40B4-BE49-F238E27FC236}">
                  <a16:creationId xmlns:a16="http://schemas.microsoft.com/office/drawing/2014/main" id="{E2689B62-CCA1-4EE5-B622-FBA5168689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6712" y="6507925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82" name="Freeform 8">
              <a:extLst>
                <a:ext uri="{FF2B5EF4-FFF2-40B4-BE49-F238E27FC236}">
                  <a16:creationId xmlns:a16="http://schemas.microsoft.com/office/drawing/2014/main" id="{113638EE-3BCF-4315-A329-3C6766A38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853" y="3490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83" name="Freeform 106">
              <a:extLst>
                <a:ext uri="{FF2B5EF4-FFF2-40B4-BE49-F238E27FC236}">
                  <a16:creationId xmlns:a16="http://schemas.microsoft.com/office/drawing/2014/main" id="{4FB36B8F-335B-40F2-83BB-C2B2689DC2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01184" y="6639670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</p:grpSp>
      <p:sp>
        <p:nvSpPr>
          <p:cNvPr id="285" name="Rectangle 284">
            <a:extLst>
              <a:ext uri="{FF2B5EF4-FFF2-40B4-BE49-F238E27FC236}">
                <a16:creationId xmlns:a16="http://schemas.microsoft.com/office/drawing/2014/main" id="{17121B47-384D-4AA6-BFEE-9EB117D2A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7" name="Rectangle 286">
            <a:extLst>
              <a:ext uri="{FF2B5EF4-FFF2-40B4-BE49-F238E27FC236}">
                <a16:creationId xmlns:a16="http://schemas.microsoft.com/office/drawing/2014/main" id="{B8AA8937-D869-4CEB-9DB3-A2AAE5433D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9" name="Group 288">
            <a:extLst>
              <a:ext uri="{FF2B5EF4-FFF2-40B4-BE49-F238E27FC236}">
                <a16:creationId xmlns:a16="http://schemas.microsoft.com/office/drawing/2014/main" id="{907BB5BD-1455-4A2D-BC94-E2DAD6A196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658854" y="0"/>
            <a:ext cx="1277622" cy="1390997"/>
            <a:chOff x="10658854" y="0"/>
            <a:chExt cx="1277622" cy="1390997"/>
          </a:xfrm>
        </p:grpSpPr>
        <p:sp>
          <p:nvSpPr>
            <p:cNvPr id="290" name="Freeform 10">
              <a:extLst>
                <a:ext uri="{FF2B5EF4-FFF2-40B4-BE49-F238E27FC236}">
                  <a16:creationId xmlns:a16="http://schemas.microsoft.com/office/drawing/2014/main" id="{000F7CF0-3D04-492F-A268-9018177261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820842" y="99499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1" name="Freeform 15">
              <a:extLst>
                <a:ext uri="{FF2B5EF4-FFF2-40B4-BE49-F238E27FC236}">
                  <a16:creationId xmlns:a16="http://schemas.microsoft.com/office/drawing/2014/main" id="{C1DEC041-746E-4EA1-B788-1F7F748351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824772" y="613696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2" name="Freeform 18">
              <a:extLst>
                <a:ext uri="{FF2B5EF4-FFF2-40B4-BE49-F238E27FC236}">
                  <a16:creationId xmlns:a16="http://schemas.microsoft.com/office/drawing/2014/main" id="{5F1AFD93-4239-40D2-8DCA-F946C9E6E6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828186" y="356953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3" name="Freeform 22">
              <a:extLst>
                <a:ext uri="{FF2B5EF4-FFF2-40B4-BE49-F238E27FC236}">
                  <a16:creationId xmlns:a16="http://schemas.microsoft.com/office/drawing/2014/main" id="{C4F6F166-B2C7-4DEF-9D27-8C7C5281ED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72206" y="1071230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4" name="Freeform 23">
              <a:extLst>
                <a:ext uri="{FF2B5EF4-FFF2-40B4-BE49-F238E27FC236}">
                  <a16:creationId xmlns:a16="http://schemas.microsoft.com/office/drawing/2014/main" id="{1836659E-9BA4-478B-888E-7918CD1E4F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85893" y="858664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5" name="Freeform 26">
              <a:extLst>
                <a:ext uri="{FF2B5EF4-FFF2-40B4-BE49-F238E27FC236}">
                  <a16:creationId xmlns:a16="http://schemas.microsoft.com/office/drawing/2014/main" id="{11DC92E8-61D6-4678-A815-0A449C372F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805013" y="1278579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6" name="Freeform 30">
              <a:extLst>
                <a:ext uri="{FF2B5EF4-FFF2-40B4-BE49-F238E27FC236}">
                  <a16:creationId xmlns:a16="http://schemas.microsoft.com/office/drawing/2014/main" id="{65AB9160-E89C-4231-9056-39F8CBAF0E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825927" y="1099983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7" name="Freeform 43">
              <a:extLst>
                <a:ext uri="{FF2B5EF4-FFF2-40B4-BE49-F238E27FC236}">
                  <a16:creationId xmlns:a16="http://schemas.microsoft.com/office/drawing/2014/main" id="{8CC42264-7CBA-4049-8CE9-F42DA07F27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539919" y="861035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8" name="Freeform 51">
              <a:extLst>
                <a:ext uri="{FF2B5EF4-FFF2-40B4-BE49-F238E27FC236}">
                  <a16:creationId xmlns:a16="http://schemas.microsoft.com/office/drawing/2014/main" id="{22AC0855-2BCD-48C6-B7E9-93E1764499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512888" y="1015451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9" name="Freeform 52">
              <a:extLst>
                <a:ext uri="{FF2B5EF4-FFF2-40B4-BE49-F238E27FC236}">
                  <a16:creationId xmlns:a16="http://schemas.microsoft.com/office/drawing/2014/main" id="{8F2B8603-2341-48E0-A478-D3DEC6BCB3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509893" y="451020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0" name="Freeform 53">
              <a:extLst>
                <a:ext uri="{FF2B5EF4-FFF2-40B4-BE49-F238E27FC236}">
                  <a16:creationId xmlns:a16="http://schemas.microsoft.com/office/drawing/2014/main" id="{9829AAB0-C80F-4816-98D9-B073E0E025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500974" y="1254224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1" name="Freeform 54">
              <a:extLst>
                <a:ext uri="{FF2B5EF4-FFF2-40B4-BE49-F238E27FC236}">
                  <a16:creationId xmlns:a16="http://schemas.microsoft.com/office/drawing/2014/main" id="{FFF2AF19-A868-44F8-944E-8625EFEA7A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6821" y="614648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2" name="Freeform 59">
              <a:extLst>
                <a:ext uri="{FF2B5EF4-FFF2-40B4-BE49-F238E27FC236}">
                  <a16:creationId xmlns:a16="http://schemas.microsoft.com/office/drawing/2014/main" id="{2A768F35-A374-4597-8C0F-E5E9170C4C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66433" y="255923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3" name="Freeform 78">
              <a:extLst>
                <a:ext uri="{FF2B5EF4-FFF2-40B4-BE49-F238E27FC236}">
                  <a16:creationId xmlns:a16="http://schemas.microsoft.com/office/drawing/2014/main" id="{397D2E03-98AE-4647-821F-85862785BB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247199" y="721463"/>
              <a:ext cx="147990" cy="75075"/>
            </a:xfrm>
            <a:custGeom>
              <a:avLst/>
              <a:gdLst>
                <a:gd name="T0" fmla="*/ 22 w 45"/>
                <a:gd name="T1" fmla="*/ 0 h 25"/>
                <a:gd name="T2" fmla="*/ 28 w 45"/>
                <a:gd name="T3" fmla="*/ 25 h 25"/>
                <a:gd name="T4" fmla="*/ 22 w 4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5">
                  <a:moveTo>
                    <a:pt x="22" y="0"/>
                  </a:moveTo>
                  <a:cubicBezTo>
                    <a:pt x="32" y="1"/>
                    <a:pt x="45" y="21"/>
                    <a:pt x="28" y="25"/>
                  </a:cubicBezTo>
                  <a:cubicBezTo>
                    <a:pt x="9" y="23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4" name="Freeform 79">
              <a:extLst>
                <a:ext uri="{FF2B5EF4-FFF2-40B4-BE49-F238E27FC236}">
                  <a16:creationId xmlns:a16="http://schemas.microsoft.com/office/drawing/2014/main" id="{17C275DB-E849-4EA4-8713-32B5D2DE9B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259571" y="952508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5" name="Freeform 80">
              <a:extLst>
                <a:ext uri="{FF2B5EF4-FFF2-40B4-BE49-F238E27FC236}">
                  <a16:creationId xmlns:a16="http://schemas.microsoft.com/office/drawing/2014/main" id="{5C9D14FB-8462-4595-9073-0C1669E55D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248914" y="1211567"/>
              <a:ext cx="124951" cy="66098"/>
            </a:xfrm>
            <a:custGeom>
              <a:avLst/>
              <a:gdLst>
                <a:gd name="T0" fmla="*/ 21 w 38"/>
                <a:gd name="T1" fmla="*/ 0 h 22"/>
                <a:gd name="T2" fmla="*/ 21 w 38"/>
                <a:gd name="T3" fmla="*/ 22 h 22"/>
                <a:gd name="T4" fmla="*/ 21 w 38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2">
                  <a:moveTo>
                    <a:pt x="21" y="0"/>
                  </a:moveTo>
                  <a:cubicBezTo>
                    <a:pt x="37" y="2"/>
                    <a:pt x="38" y="20"/>
                    <a:pt x="21" y="22"/>
                  </a:cubicBezTo>
                  <a:cubicBezTo>
                    <a:pt x="9" y="16"/>
                    <a:pt x="0" y="6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6" name="Freeform 84">
              <a:extLst>
                <a:ext uri="{FF2B5EF4-FFF2-40B4-BE49-F238E27FC236}">
                  <a16:creationId xmlns:a16="http://schemas.microsoft.com/office/drawing/2014/main" id="{1DE986F0-71DA-4FC5-9B8D-B80BCA378E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228689" y="516877"/>
              <a:ext cx="131153" cy="88130"/>
            </a:xfrm>
            <a:custGeom>
              <a:avLst/>
              <a:gdLst>
                <a:gd name="T0" fmla="*/ 18 w 40"/>
                <a:gd name="T1" fmla="*/ 1 h 29"/>
                <a:gd name="T2" fmla="*/ 6 w 40"/>
                <a:gd name="T3" fmla="*/ 20 h 29"/>
                <a:gd name="T4" fmla="*/ 18 w 40"/>
                <a:gd name="T5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18" y="1"/>
                  </a:moveTo>
                  <a:cubicBezTo>
                    <a:pt x="40" y="6"/>
                    <a:pt x="25" y="29"/>
                    <a:pt x="6" y="20"/>
                  </a:cubicBezTo>
                  <a:cubicBezTo>
                    <a:pt x="0" y="10"/>
                    <a:pt x="5" y="0"/>
                    <a:pt x="1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7" name="Freeform 86">
              <a:extLst>
                <a:ext uri="{FF2B5EF4-FFF2-40B4-BE49-F238E27FC236}">
                  <a16:creationId xmlns:a16="http://schemas.microsoft.com/office/drawing/2014/main" id="{FD3945E4-65D1-40A4-AA52-E82C5758BA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206762" y="271878"/>
              <a:ext cx="131153" cy="112612"/>
            </a:xfrm>
            <a:custGeom>
              <a:avLst/>
              <a:gdLst>
                <a:gd name="T0" fmla="*/ 22 w 40"/>
                <a:gd name="T1" fmla="*/ 1 h 37"/>
                <a:gd name="T2" fmla="*/ 15 w 40"/>
                <a:gd name="T3" fmla="*/ 23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40" y="3"/>
                    <a:pt x="33" y="37"/>
                    <a:pt x="15" y="23"/>
                  </a:cubicBezTo>
                  <a:cubicBezTo>
                    <a:pt x="0" y="20"/>
                    <a:pt x="7" y="0"/>
                    <a:pt x="22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8" name="Freeform 106">
              <a:extLst>
                <a:ext uri="{FF2B5EF4-FFF2-40B4-BE49-F238E27FC236}">
                  <a16:creationId xmlns:a16="http://schemas.microsoft.com/office/drawing/2014/main" id="{0D0520FA-0028-46DA-BF2D-2DC8D74D4F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974357" y="589486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9" name="Freeform 108">
              <a:extLst>
                <a:ext uri="{FF2B5EF4-FFF2-40B4-BE49-F238E27FC236}">
                  <a16:creationId xmlns:a16="http://schemas.microsoft.com/office/drawing/2014/main" id="{23F22E59-1B66-47AA-BA81-7B4191A480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959785" y="1086790"/>
              <a:ext cx="121406" cy="90579"/>
            </a:xfrm>
            <a:custGeom>
              <a:avLst/>
              <a:gdLst>
                <a:gd name="T0" fmla="*/ 26 w 37"/>
                <a:gd name="T1" fmla="*/ 1 h 30"/>
                <a:gd name="T2" fmla="*/ 35 w 37"/>
                <a:gd name="T3" fmla="*/ 21 h 30"/>
                <a:gd name="T4" fmla="*/ 26 w 37"/>
                <a:gd name="T5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0">
                  <a:moveTo>
                    <a:pt x="26" y="1"/>
                  </a:moveTo>
                  <a:cubicBezTo>
                    <a:pt x="35" y="0"/>
                    <a:pt x="37" y="13"/>
                    <a:pt x="35" y="21"/>
                  </a:cubicBezTo>
                  <a:cubicBezTo>
                    <a:pt x="14" y="30"/>
                    <a:pt x="0" y="8"/>
                    <a:pt x="26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0" name="Freeform 110">
              <a:extLst>
                <a:ext uri="{FF2B5EF4-FFF2-40B4-BE49-F238E27FC236}">
                  <a16:creationId xmlns:a16="http://schemas.microsoft.com/office/drawing/2014/main" id="{36F7FB00-9A76-4C0E-A05C-CA6B96A1D0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952081" y="341651"/>
              <a:ext cx="127608" cy="114243"/>
            </a:xfrm>
            <a:custGeom>
              <a:avLst/>
              <a:gdLst>
                <a:gd name="T0" fmla="*/ 21 w 39"/>
                <a:gd name="T1" fmla="*/ 1 h 38"/>
                <a:gd name="T2" fmla="*/ 39 w 39"/>
                <a:gd name="T3" fmla="*/ 18 h 38"/>
                <a:gd name="T4" fmla="*/ 21 w 39"/>
                <a:gd name="T5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8">
                  <a:moveTo>
                    <a:pt x="21" y="1"/>
                  </a:moveTo>
                  <a:cubicBezTo>
                    <a:pt x="35" y="0"/>
                    <a:pt x="38" y="8"/>
                    <a:pt x="39" y="18"/>
                  </a:cubicBezTo>
                  <a:cubicBezTo>
                    <a:pt x="25" y="38"/>
                    <a:pt x="0" y="13"/>
                    <a:pt x="2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1" name="Freeform 111">
              <a:extLst>
                <a:ext uri="{FF2B5EF4-FFF2-40B4-BE49-F238E27FC236}">
                  <a16:creationId xmlns:a16="http://schemas.microsoft.com/office/drawing/2014/main" id="{68DA8E50-B15F-4B3A-90EC-2A03E257B2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966505" y="1281763"/>
              <a:ext cx="131153" cy="87315"/>
            </a:xfrm>
            <a:custGeom>
              <a:avLst/>
              <a:gdLst>
                <a:gd name="T0" fmla="*/ 24 w 40"/>
                <a:gd name="T1" fmla="*/ 0 h 29"/>
                <a:gd name="T2" fmla="*/ 20 w 40"/>
                <a:gd name="T3" fmla="*/ 25 h 29"/>
                <a:gd name="T4" fmla="*/ 24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4" y="0"/>
                  </a:moveTo>
                  <a:cubicBezTo>
                    <a:pt x="40" y="1"/>
                    <a:pt x="35" y="29"/>
                    <a:pt x="20" y="25"/>
                  </a:cubicBezTo>
                  <a:cubicBezTo>
                    <a:pt x="0" y="19"/>
                    <a:pt x="5" y="2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2" name="Freeform 112">
              <a:extLst>
                <a:ext uri="{FF2B5EF4-FFF2-40B4-BE49-F238E27FC236}">
                  <a16:creationId xmlns:a16="http://schemas.microsoft.com/office/drawing/2014/main" id="{82C7AB40-A354-4997-93B2-B7DE6C7D44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962783" y="894549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1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3" name="Freeform 123">
              <a:extLst>
                <a:ext uri="{FF2B5EF4-FFF2-40B4-BE49-F238E27FC236}">
                  <a16:creationId xmlns:a16="http://schemas.microsoft.com/office/drawing/2014/main" id="{C62E3823-6812-4FC3-9E11-0D743AF69A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733793" y="214054"/>
              <a:ext cx="140901" cy="93843"/>
            </a:xfrm>
            <a:custGeom>
              <a:avLst/>
              <a:gdLst>
                <a:gd name="T0" fmla="*/ 26 w 43"/>
                <a:gd name="T1" fmla="*/ 3 h 31"/>
                <a:gd name="T2" fmla="*/ 40 w 43"/>
                <a:gd name="T3" fmla="*/ 23 h 31"/>
                <a:gd name="T4" fmla="*/ 26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6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0" y="31"/>
                    <a:pt x="0" y="15"/>
                    <a:pt x="26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4" name="Freeform 130">
              <a:extLst>
                <a:ext uri="{FF2B5EF4-FFF2-40B4-BE49-F238E27FC236}">
                  <a16:creationId xmlns:a16="http://schemas.microsoft.com/office/drawing/2014/main" id="{BD38CEC7-EB05-4770-88A0-21AB3389EC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707014" y="503303"/>
              <a:ext cx="157737" cy="81603"/>
            </a:xfrm>
            <a:custGeom>
              <a:avLst/>
              <a:gdLst>
                <a:gd name="T0" fmla="*/ 31 w 48"/>
                <a:gd name="T1" fmla="*/ 0 h 27"/>
                <a:gd name="T2" fmla="*/ 18 w 48"/>
                <a:gd name="T3" fmla="*/ 24 h 27"/>
                <a:gd name="T4" fmla="*/ 31 w 48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27">
                  <a:moveTo>
                    <a:pt x="31" y="0"/>
                  </a:moveTo>
                  <a:cubicBezTo>
                    <a:pt x="48" y="10"/>
                    <a:pt x="32" y="27"/>
                    <a:pt x="18" y="24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5" name="Freeform 131">
              <a:extLst>
                <a:ext uri="{FF2B5EF4-FFF2-40B4-BE49-F238E27FC236}">
                  <a16:creationId xmlns:a16="http://schemas.microsoft.com/office/drawing/2014/main" id="{2C2A7A5C-8262-4207-A106-7925BEE25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720832" y="1058290"/>
              <a:ext cx="117860" cy="87315"/>
            </a:xfrm>
            <a:custGeom>
              <a:avLst/>
              <a:gdLst>
                <a:gd name="T0" fmla="*/ 15 w 36"/>
                <a:gd name="T1" fmla="*/ 0 h 29"/>
                <a:gd name="T2" fmla="*/ 25 w 36"/>
                <a:gd name="T3" fmla="*/ 15 h 29"/>
                <a:gd name="T4" fmla="*/ 13 w 36"/>
                <a:gd name="T5" fmla="*/ 21 h 29"/>
                <a:gd name="T6" fmla="*/ 15 w 36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9">
                  <a:moveTo>
                    <a:pt x="15" y="0"/>
                  </a:moveTo>
                  <a:cubicBezTo>
                    <a:pt x="21" y="0"/>
                    <a:pt x="36" y="13"/>
                    <a:pt x="25" y="15"/>
                  </a:cubicBezTo>
                  <a:cubicBezTo>
                    <a:pt x="20" y="19"/>
                    <a:pt x="20" y="22"/>
                    <a:pt x="13" y="21"/>
                  </a:cubicBezTo>
                  <a:cubicBezTo>
                    <a:pt x="0" y="29"/>
                    <a:pt x="0" y="0"/>
                    <a:pt x="1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6" name="Freeform 135">
              <a:extLst>
                <a:ext uri="{FF2B5EF4-FFF2-40B4-BE49-F238E27FC236}">
                  <a16:creationId xmlns:a16="http://schemas.microsoft.com/office/drawing/2014/main" id="{28E156B2-2673-4090-B92A-DD788F9182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708171" y="828632"/>
              <a:ext cx="128495" cy="84051"/>
            </a:xfrm>
            <a:custGeom>
              <a:avLst/>
              <a:gdLst>
                <a:gd name="T0" fmla="*/ 21 w 39"/>
                <a:gd name="T1" fmla="*/ 0 h 28"/>
                <a:gd name="T2" fmla="*/ 6 w 39"/>
                <a:gd name="T3" fmla="*/ 20 h 28"/>
                <a:gd name="T4" fmla="*/ 21 w 39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8">
                  <a:moveTo>
                    <a:pt x="21" y="0"/>
                  </a:moveTo>
                  <a:cubicBezTo>
                    <a:pt x="39" y="12"/>
                    <a:pt x="22" y="28"/>
                    <a:pt x="6" y="20"/>
                  </a:cubicBezTo>
                  <a:cubicBezTo>
                    <a:pt x="0" y="7"/>
                    <a:pt x="7" y="0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7" name="Freeform 141">
              <a:extLst>
                <a:ext uri="{FF2B5EF4-FFF2-40B4-BE49-F238E27FC236}">
                  <a16:creationId xmlns:a16="http://schemas.microsoft.com/office/drawing/2014/main" id="{7EF42F55-E2C9-4A07-91DA-8C10E0D7F4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658486" y="1194032"/>
              <a:ext cx="163941" cy="163205"/>
            </a:xfrm>
            <a:custGeom>
              <a:avLst/>
              <a:gdLst>
                <a:gd name="T0" fmla="*/ 37 w 50"/>
                <a:gd name="T1" fmla="*/ 3 h 54"/>
                <a:gd name="T2" fmla="*/ 42 w 50"/>
                <a:gd name="T3" fmla="*/ 17 h 54"/>
                <a:gd name="T4" fmla="*/ 37 w 50"/>
                <a:gd name="T5" fmla="*/ 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0" h="54">
                  <a:moveTo>
                    <a:pt x="37" y="3"/>
                  </a:moveTo>
                  <a:cubicBezTo>
                    <a:pt x="50" y="3"/>
                    <a:pt x="36" y="13"/>
                    <a:pt x="42" y="17"/>
                  </a:cubicBezTo>
                  <a:cubicBezTo>
                    <a:pt x="35" y="54"/>
                    <a:pt x="0" y="0"/>
                    <a:pt x="37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8" name="Freeform 17">
              <a:extLst>
                <a:ext uri="{FF2B5EF4-FFF2-40B4-BE49-F238E27FC236}">
                  <a16:creationId xmlns:a16="http://schemas.microsoft.com/office/drawing/2014/main" id="{B53A63B6-93A3-46DF-8EBB-448943671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261494" y="43169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9" name="Freeform 8">
              <a:extLst>
                <a:ext uri="{FF2B5EF4-FFF2-40B4-BE49-F238E27FC236}">
                  <a16:creationId xmlns:a16="http://schemas.microsoft.com/office/drawing/2014/main" id="{49E2A78F-5EF2-48FF-9F7B-F4F265DE34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7661" y="35327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0" name="Freeform 8">
              <a:extLst>
                <a:ext uri="{FF2B5EF4-FFF2-40B4-BE49-F238E27FC236}">
                  <a16:creationId xmlns:a16="http://schemas.microsoft.com/office/drawing/2014/main" id="{410802B9-9228-43C9-A27E-CB4CC0B50D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987838" y="97529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1" name="Freeform 106">
              <a:extLst>
                <a:ext uri="{FF2B5EF4-FFF2-40B4-BE49-F238E27FC236}">
                  <a16:creationId xmlns:a16="http://schemas.microsoft.com/office/drawing/2014/main" id="{2EB97A80-0E3D-48D2-B0C2-E10739A39E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767088" y="18795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23" name="Freeform 38">
            <a:extLst>
              <a:ext uri="{FF2B5EF4-FFF2-40B4-BE49-F238E27FC236}">
                <a16:creationId xmlns:a16="http://schemas.microsoft.com/office/drawing/2014/main" id="{C7F15AEE-302F-4C4B-8669-7D196FA2C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11471073" y="4900756"/>
            <a:ext cx="127608" cy="69362"/>
          </a:xfrm>
          <a:custGeom>
            <a:avLst/>
            <a:gdLst>
              <a:gd name="T0" fmla="*/ 26 w 39"/>
              <a:gd name="T1" fmla="*/ 0 h 23"/>
              <a:gd name="T2" fmla="*/ 26 w 39"/>
              <a:gd name="T3" fmla="*/ 23 h 23"/>
              <a:gd name="T4" fmla="*/ 26 w 39"/>
              <a:gd name="T5" fmla="*/ 0 h 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9" h="23">
                <a:moveTo>
                  <a:pt x="26" y="0"/>
                </a:moveTo>
                <a:cubicBezTo>
                  <a:pt x="39" y="1"/>
                  <a:pt x="38" y="21"/>
                  <a:pt x="26" y="23"/>
                </a:cubicBezTo>
                <a:cubicBezTo>
                  <a:pt x="0" y="23"/>
                  <a:pt x="5" y="2"/>
                  <a:pt x="26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325" name="Group 324">
            <a:extLst>
              <a:ext uri="{FF2B5EF4-FFF2-40B4-BE49-F238E27FC236}">
                <a16:creationId xmlns:a16="http://schemas.microsoft.com/office/drawing/2014/main" id="{621CBB89-F05D-42D3-8CC5-B792E533F2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557803" y="5615076"/>
            <a:ext cx="1390914" cy="1230271"/>
            <a:chOff x="10557803" y="5615076"/>
            <a:chExt cx="1390914" cy="1230271"/>
          </a:xfrm>
        </p:grpSpPr>
        <p:sp>
          <p:nvSpPr>
            <p:cNvPr id="326" name="Freeform 8">
              <a:extLst>
                <a:ext uri="{FF2B5EF4-FFF2-40B4-BE49-F238E27FC236}">
                  <a16:creationId xmlns:a16="http://schemas.microsoft.com/office/drawing/2014/main" id="{2DE640CE-132C-43BE-BCA3-8F0BE59F46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32963" y="6713537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7" name="Freeform 55">
              <a:extLst>
                <a:ext uri="{FF2B5EF4-FFF2-40B4-BE49-F238E27FC236}">
                  <a16:creationId xmlns:a16="http://schemas.microsoft.com/office/drawing/2014/main" id="{19C481A9-3BCA-4C40-A323-E99C948131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90157" y="6187927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8" name="Freeform 82">
              <a:extLst>
                <a:ext uri="{FF2B5EF4-FFF2-40B4-BE49-F238E27FC236}">
                  <a16:creationId xmlns:a16="http://schemas.microsoft.com/office/drawing/2014/main" id="{61CFC522-2DDE-41FE-A896-31FD81E75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929869" y="5756280"/>
              <a:ext cx="128495" cy="69362"/>
            </a:xfrm>
            <a:custGeom>
              <a:avLst/>
              <a:gdLst>
                <a:gd name="T0" fmla="*/ 16 w 39"/>
                <a:gd name="T1" fmla="*/ 0 h 23"/>
                <a:gd name="T2" fmla="*/ 10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9" name="Freeform 89">
              <a:extLst>
                <a:ext uri="{FF2B5EF4-FFF2-40B4-BE49-F238E27FC236}">
                  <a16:creationId xmlns:a16="http://schemas.microsoft.com/office/drawing/2014/main" id="{69EDD546-3725-4141-9AEE-446524F560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607550" y="5656851"/>
              <a:ext cx="134697" cy="93027"/>
            </a:xfrm>
            <a:custGeom>
              <a:avLst/>
              <a:gdLst>
                <a:gd name="T0" fmla="*/ 23 w 41"/>
                <a:gd name="T1" fmla="*/ 0 h 31"/>
                <a:gd name="T2" fmla="*/ 16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3"/>
                    <a:pt x="41" y="31"/>
                    <a:pt x="16" y="25"/>
                  </a:cubicBezTo>
                  <a:cubicBezTo>
                    <a:pt x="0" y="7"/>
                    <a:pt x="14" y="4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0" name="Freeform 105">
              <a:extLst>
                <a:ext uri="{FF2B5EF4-FFF2-40B4-BE49-F238E27FC236}">
                  <a16:creationId xmlns:a16="http://schemas.microsoft.com/office/drawing/2014/main" id="{C163A133-1361-488B-ACD1-7F6A6DE25E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9649" y="5935260"/>
              <a:ext cx="140901" cy="93027"/>
            </a:xfrm>
            <a:custGeom>
              <a:avLst/>
              <a:gdLst>
                <a:gd name="T0" fmla="*/ 26 w 43"/>
                <a:gd name="T1" fmla="*/ 3 h 31"/>
                <a:gd name="T2" fmla="*/ 39 w 43"/>
                <a:gd name="T3" fmla="*/ 23 h 31"/>
                <a:gd name="T4" fmla="*/ 26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6" y="3"/>
                  </a:moveTo>
                  <a:cubicBezTo>
                    <a:pt x="34" y="0"/>
                    <a:pt x="43" y="17"/>
                    <a:pt x="39" y="23"/>
                  </a:cubicBezTo>
                  <a:cubicBezTo>
                    <a:pt x="20" y="31"/>
                    <a:pt x="0" y="15"/>
                    <a:pt x="26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1" name="Freeform 132">
              <a:extLst>
                <a:ext uri="{FF2B5EF4-FFF2-40B4-BE49-F238E27FC236}">
                  <a16:creationId xmlns:a16="http://schemas.microsoft.com/office/drawing/2014/main" id="{109B8939-2359-4AA5-BE84-D08AD6896C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604163" y="5894067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8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2" name="Freeform 6">
              <a:extLst>
                <a:ext uri="{FF2B5EF4-FFF2-40B4-BE49-F238E27FC236}">
                  <a16:creationId xmlns:a16="http://schemas.microsoft.com/office/drawing/2014/main" id="{90469482-5E37-4BFE-9F83-760D56D2CA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69159" y="6739658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3" name="Freeform 21">
              <a:extLst>
                <a:ext uri="{FF2B5EF4-FFF2-40B4-BE49-F238E27FC236}">
                  <a16:creationId xmlns:a16="http://schemas.microsoft.com/office/drawing/2014/main" id="{B84CD6CD-22DF-4D8A-9074-674F7B23D5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826857" y="5690738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4" name="Freeform 25">
              <a:extLst>
                <a:ext uri="{FF2B5EF4-FFF2-40B4-BE49-F238E27FC236}">
                  <a16:creationId xmlns:a16="http://schemas.microsoft.com/office/drawing/2014/main" id="{6CAC2E54-038E-42E0-A5CA-7260279ABC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880615" y="6658415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5" name="Freeform 29">
              <a:extLst>
                <a:ext uri="{FF2B5EF4-FFF2-40B4-BE49-F238E27FC236}">
                  <a16:creationId xmlns:a16="http://schemas.microsoft.com/office/drawing/2014/main" id="{9D859BA7-EA9B-49BC-BAB5-5AA5DD9628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55470" y="5919649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6" name="Freeform 31">
              <a:extLst>
                <a:ext uri="{FF2B5EF4-FFF2-40B4-BE49-F238E27FC236}">
                  <a16:creationId xmlns:a16="http://schemas.microsoft.com/office/drawing/2014/main" id="{132A12C0-F9E0-402E-86BF-0CA6126455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44008" y="6352160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7" name="Freeform 34">
              <a:extLst>
                <a:ext uri="{FF2B5EF4-FFF2-40B4-BE49-F238E27FC236}">
                  <a16:creationId xmlns:a16="http://schemas.microsoft.com/office/drawing/2014/main" id="{AB3D96EE-DFC5-4071-89B2-F5DB3ACD11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532480" y="6567486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8" name="Freeform 36">
              <a:extLst>
                <a:ext uri="{FF2B5EF4-FFF2-40B4-BE49-F238E27FC236}">
                  <a16:creationId xmlns:a16="http://schemas.microsoft.com/office/drawing/2014/main" id="{934D274F-F47D-47DE-AF0F-A1939A3F2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51638" y="6047123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9" name="Freeform 41">
              <a:extLst>
                <a:ext uri="{FF2B5EF4-FFF2-40B4-BE49-F238E27FC236}">
                  <a16:creationId xmlns:a16="http://schemas.microsoft.com/office/drawing/2014/main" id="{61660303-C328-4E3E-B718-FF16FE808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51638" y="6279131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0" name="Freeform 42">
              <a:extLst>
                <a:ext uri="{FF2B5EF4-FFF2-40B4-BE49-F238E27FC236}">
                  <a16:creationId xmlns:a16="http://schemas.microsoft.com/office/drawing/2014/main" id="{889A903A-3978-4E46-8E90-C21B27B80F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0961" y="5638745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1" name="Freeform 45">
              <a:extLst>
                <a:ext uri="{FF2B5EF4-FFF2-40B4-BE49-F238E27FC236}">
                  <a16:creationId xmlns:a16="http://schemas.microsoft.com/office/drawing/2014/main" id="{D8AE04A9-F987-40C8-8324-54B6166397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1445" y="5837101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2" name="Freeform 49">
              <a:extLst>
                <a:ext uri="{FF2B5EF4-FFF2-40B4-BE49-F238E27FC236}">
                  <a16:creationId xmlns:a16="http://schemas.microsoft.com/office/drawing/2014/main" id="{C77AD9C8-EFE2-459E-9D2D-6D3F900356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2520" y="6508346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3" name="Freeform 70">
              <a:extLst>
                <a:ext uri="{FF2B5EF4-FFF2-40B4-BE49-F238E27FC236}">
                  <a16:creationId xmlns:a16="http://schemas.microsoft.com/office/drawing/2014/main" id="{A0B8A69D-893C-4130-B6D9-EE7A415164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3099" y="6187020"/>
              <a:ext cx="131153" cy="75890"/>
            </a:xfrm>
            <a:custGeom>
              <a:avLst/>
              <a:gdLst>
                <a:gd name="T0" fmla="*/ 18 w 40"/>
                <a:gd name="T1" fmla="*/ 0 h 25"/>
                <a:gd name="T2" fmla="*/ 7 w 40"/>
                <a:gd name="T3" fmla="*/ 21 h 25"/>
                <a:gd name="T4" fmla="*/ 18 w 40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5">
                  <a:moveTo>
                    <a:pt x="18" y="0"/>
                  </a:moveTo>
                  <a:cubicBezTo>
                    <a:pt x="40" y="9"/>
                    <a:pt x="26" y="25"/>
                    <a:pt x="7" y="21"/>
                  </a:cubicBezTo>
                  <a:cubicBezTo>
                    <a:pt x="0" y="11"/>
                    <a:pt x="5" y="0"/>
                    <a:pt x="1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4" name="Freeform 85">
              <a:extLst>
                <a:ext uri="{FF2B5EF4-FFF2-40B4-BE49-F238E27FC236}">
                  <a16:creationId xmlns:a16="http://schemas.microsoft.com/office/drawing/2014/main" id="{AD93045F-69E5-4B98-8A99-B093F9A436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6504" y="6435018"/>
              <a:ext cx="127608" cy="97107"/>
            </a:xfrm>
            <a:custGeom>
              <a:avLst/>
              <a:gdLst>
                <a:gd name="T0" fmla="*/ 21 w 39"/>
                <a:gd name="T1" fmla="*/ 0 h 32"/>
                <a:gd name="T2" fmla="*/ 13 w 39"/>
                <a:gd name="T3" fmla="*/ 20 h 32"/>
                <a:gd name="T4" fmla="*/ 21 w 39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2">
                  <a:moveTo>
                    <a:pt x="21" y="0"/>
                  </a:moveTo>
                  <a:cubicBezTo>
                    <a:pt x="39" y="2"/>
                    <a:pt x="32" y="32"/>
                    <a:pt x="13" y="20"/>
                  </a:cubicBezTo>
                  <a:cubicBezTo>
                    <a:pt x="3" y="23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5" name="Freeform 87">
              <a:extLst>
                <a:ext uri="{FF2B5EF4-FFF2-40B4-BE49-F238E27FC236}">
                  <a16:creationId xmlns:a16="http://schemas.microsoft.com/office/drawing/2014/main" id="{EE6C8149-2426-4883-A4E6-70F4CB0BF3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3983" y="6658052"/>
              <a:ext cx="134697" cy="90579"/>
            </a:xfrm>
            <a:custGeom>
              <a:avLst/>
              <a:gdLst>
                <a:gd name="T0" fmla="*/ 27 w 41"/>
                <a:gd name="T1" fmla="*/ 0 h 30"/>
                <a:gd name="T2" fmla="*/ 41 w 41"/>
                <a:gd name="T3" fmla="*/ 19 h 30"/>
                <a:gd name="T4" fmla="*/ 27 w 41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0">
                  <a:moveTo>
                    <a:pt x="27" y="0"/>
                  </a:moveTo>
                  <a:cubicBezTo>
                    <a:pt x="35" y="0"/>
                    <a:pt x="40" y="11"/>
                    <a:pt x="41" y="19"/>
                  </a:cubicBezTo>
                  <a:cubicBezTo>
                    <a:pt x="21" y="30"/>
                    <a:pt x="0" y="10"/>
                    <a:pt x="27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6" name="Freeform 117">
              <a:extLst>
                <a:ext uri="{FF2B5EF4-FFF2-40B4-BE49-F238E27FC236}">
                  <a16:creationId xmlns:a16="http://schemas.microsoft.com/office/drawing/2014/main" id="{AD2584B5-8D22-45BD-A767-26635B70D5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990501" y="5875775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7" name="Freeform 118">
              <a:extLst>
                <a:ext uri="{FF2B5EF4-FFF2-40B4-BE49-F238E27FC236}">
                  <a16:creationId xmlns:a16="http://schemas.microsoft.com/office/drawing/2014/main" id="{21F6A307-936F-4618-8F06-A639C91C97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880865" y="6433515"/>
              <a:ext cx="131153" cy="96290"/>
            </a:xfrm>
            <a:custGeom>
              <a:avLst/>
              <a:gdLst>
                <a:gd name="T0" fmla="*/ 22 w 40"/>
                <a:gd name="T1" fmla="*/ 0 h 32"/>
                <a:gd name="T2" fmla="*/ 16 w 40"/>
                <a:gd name="T3" fmla="*/ 25 h 32"/>
                <a:gd name="T4" fmla="*/ 22 w 40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2">
                  <a:moveTo>
                    <a:pt x="22" y="0"/>
                  </a:moveTo>
                  <a:cubicBezTo>
                    <a:pt x="40" y="3"/>
                    <a:pt x="40" y="32"/>
                    <a:pt x="16" y="25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8" name="Freeform 119">
              <a:extLst>
                <a:ext uri="{FF2B5EF4-FFF2-40B4-BE49-F238E27FC236}">
                  <a16:creationId xmlns:a16="http://schemas.microsoft.com/office/drawing/2014/main" id="{4E79E3A2-3436-4935-AFA0-6D81A1F545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867932" y="6174688"/>
              <a:ext cx="127608" cy="150965"/>
            </a:xfrm>
            <a:custGeom>
              <a:avLst/>
              <a:gdLst>
                <a:gd name="T0" fmla="*/ 13 w 39"/>
                <a:gd name="T1" fmla="*/ 6 h 50"/>
                <a:gd name="T2" fmla="*/ 0 w 39"/>
                <a:gd name="T3" fmla="*/ 23 h 50"/>
                <a:gd name="T4" fmla="*/ 13 w 39"/>
                <a:gd name="T5" fmla="*/ 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50">
                  <a:moveTo>
                    <a:pt x="13" y="6"/>
                  </a:moveTo>
                  <a:cubicBezTo>
                    <a:pt x="39" y="10"/>
                    <a:pt x="16" y="50"/>
                    <a:pt x="0" y="23"/>
                  </a:cubicBezTo>
                  <a:cubicBezTo>
                    <a:pt x="1" y="0"/>
                    <a:pt x="5" y="14"/>
                    <a:pt x="13" y="6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9" name="Freeform 139">
              <a:extLst>
                <a:ext uri="{FF2B5EF4-FFF2-40B4-BE49-F238E27FC236}">
                  <a16:creationId xmlns:a16="http://schemas.microsoft.com/office/drawing/2014/main" id="{88D3F1C3-57F7-4475-BE24-994E429A78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594855" y="6708647"/>
              <a:ext cx="131153" cy="87315"/>
            </a:xfrm>
            <a:custGeom>
              <a:avLst/>
              <a:gdLst>
                <a:gd name="T0" fmla="*/ 24 w 40"/>
                <a:gd name="T1" fmla="*/ 0 h 29"/>
                <a:gd name="T2" fmla="*/ 19 w 40"/>
                <a:gd name="T3" fmla="*/ 26 h 29"/>
                <a:gd name="T4" fmla="*/ 24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4" y="0"/>
                  </a:moveTo>
                  <a:cubicBezTo>
                    <a:pt x="40" y="2"/>
                    <a:pt x="34" y="29"/>
                    <a:pt x="19" y="26"/>
                  </a:cubicBezTo>
                  <a:cubicBezTo>
                    <a:pt x="0" y="19"/>
                    <a:pt x="4" y="2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0" name="Freeform 144">
              <a:extLst>
                <a:ext uri="{FF2B5EF4-FFF2-40B4-BE49-F238E27FC236}">
                  <a16:creationId xmlns:a16="http://schemas.microsoft.com/office/drawing/2014/main" id="{15EE5509-C1EF-4CE6-8DFF-08F8CFF950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554987" y="6067649"/>
              <a:ext cx="141786" cy="90579"/>
            </a:xfrm>
            <a:custGeom>
              <a:avLst/>
              <a:gdLst>
                <a:gd name="T0" fmla="*/ 28 w 43"/>
                <a:gd name="T1" fmla="*/ 2 h 30"/>
                <a:gd name="T2" fmla="*/ 41 w 43"/>
                <a:gd name="T3" fmla="*/ 20 h 30"/>
                <a:gd name="T4" fmla="*/ 28 w 43"/>
                <a:gd name="T5" fmla="*/ 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0">
                  <a:moveTo>
                    <a:pt x="28" y="2"/>
                  </a:moveTo>
                  <a:cubicBezTo>
                    <a:pt x="36" y="0"/>
                    <a:pt x="43" y="12"/>
                    <a:pt x="41" y="20"/>
                  </a:cubicBezTo>
                  <a:cubicBezTo>
                    <a:pt x="24" y="30"/>
                    <a:pt x="0" y="14"/>
                    <a:pt x="28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1" name="Freeform 145">
              <a:extLst>
                <a:ext uri="{FF2B5EF4-FFF2-40B4-BE49-F238E27FC236}">
                  <a16:creationId xmlns:a16="http://schemas.microsoft.com/office/drawing/2014/main" id="{4E19D03A-8D08-4A59-A8B8-E44825AD5F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572583" y="6357067"/>
              <a:ext cx="121406" cy="66913"/>
            </a:xfrm>
            <a:custGeom>
              <a:avLst/>
              <a:gdLst>
                <a:gd name="T0" fmla="*/ 19 w 37"/>
                <a:gd name="T1" fmla="*/ 0 h 22"/>
                <a:gd name="T2" fmla="*/ 19 w 37"/>
                <a:gd name="T3" fmla="*/ 22 h 22"/>
                <a:gd name="T4" fmla="*/ 19 w 37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2">
                  <a:moveTo>
                    <a:pt x="19" y="0"/>
                  </a:moveTo>
                  <a:cubicBezTo>
                    <a:pt x="35" y="1"/>
                    <a:pt x="37" y="22"/>
                    <a:pt x="19" y="22"/>
                  </a:cubicBezTo>
                  <a:cubicBezTo>
                    <a:pt x="6" y="18"/>
                    <a:pt x="0" y="4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2" name="Freeform 8">
              <a:extLst>
                <a:ext uri="{FF2B5EF4-FFF2-40B4-BE49-F238E27FC236}">
                  <a16:creationId xmlns:a16="http://schemas.microsoft.com/office/drawing/2014/main" id="{24C9664D-878C-4BAE-9D15-1B5F9222E5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883983" y="5963213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3" name="Freeform 106">
              <a:extLst>
                <a:ext uri="{FF2B5EF4-FFF2-40B4-BE49-F238E27FC236}">
                  <a16:creationId xmlns:a16="http://schemas.microsoft.com/office/drawing/2014/main" id="{9C52230F-B5E5-40D3-8563-0914770C7D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0290" y="5759184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55" name="Rectangle 354">
            <a:extLst>
              <a:ext uri="{FF2B5EF4-FFF2-40B4-BE49-F238E27FC236}">
                <a16:creationId xmlns:a16="http://schemas.microsoft.com/office/drawing/2014/main" id="{B84EE3D2-B06F-47DE-AAC1-4DB46BF883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8225" y="1378872"/>
            <a:ext cx="11113775" cy="42388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19BA1B-26C4-41A1-27BC-F66AEC729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225" y="2154968"/>
            <a:ext cx="5991174" cy="26866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8000" dirty="0"/>
              <a:t>modeling</a:t>
            </a:r>
          </a:p>
        </p:txBody>
      </p:sp>
      <p:pic>
        <p:nvPicPr>
          <p:cNvPr id="5" name="Picture 4" descr="A magnifying glass over a computer&#10;&#10;Description automatically generated">
            <a:extLst>
              <a:ext uri="{FF2B5EF4-FFF2-40B4-BE49-F238E27FC236}">
                <a16:creationId xmlns:a16="http://schemas.microsoft.com/office/drawing/2014/main" id="{992C92B8-0236-C39B-69EC-1E9F09F38E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6689" y="2120219"/>
            <a:ext cx="4705986" cy="2724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4159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3">
            <a:extLst>
              <a:ext uri="{FF2B5EF4-FFF2-40B4-BE49-F238E27FC236}">
                <a16:creationId xmlns:a16="http://schemas.microsoft.com/office/drawing/2014/main" id="{A68342A8-82C8-B674-5D03-3D65E4B06D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511" y="2222291"/>
            <a:ext cx="10278046" cy="2413418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02F77A9-414A-99D3-5DD2-A1EDBE398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511" y="606751"/>
            <a:ext cx="6364559" cy="102483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GB" sz="54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Data Aggregation </a:t>
            </a:r>
            <a:endParaRPr lang="en-US" sz="5400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30029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787D505A-8EC1-FBC2-270A-2263C46719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0" y="606751"/>
            <a:ext cx="4168247" cy="329072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33E1C0E-6FD0-9C21-76BF-0BD537C92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89260" y="4097596"/>
            <a:ext cx="3400926" cy="71570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GB" dirty="0" err="1"/>
              <a:t>Knn</a:t>
            </a:r>
            <a:r>
              <a:rPr lang="en-GB" dirty="0"/>
              <a:t> model</a:t>
            </a: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91880146-E250-AB48-A0DE-1E2A5BDFCA2F}"/>
              </a:ext>
            </a:extLst>
          </p:cNvPr>
          <p:cNvSpPr txBox="1">
            <a:spLocks/>
          </p:cNvSpPr>
          <p:nvPr/>
        </p:nvSpPr>
        <p:spPr>
          <a:xfrm>
            <a:off x="341041" y="606751"/>
            <a:ext cx="6364559" cy="102483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54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Model selection</a:t>
            </a:r>
            <a:endParaRPr lang="en-US" sz="5400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14" name="Content Placeholder 174">
            <a:extLst>
              <a:ext uri="{FF2B5EF4-FFF2-40B4-BE49-F238E27FC236}">
                <a16:creationId xmlns:a16="http://schemas.microsoft.com/office/drawing/2014/main" id="{C31430E2-A1DC-D135-0D45-1C30B46635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2926" y="2371813"/>
            <a:ext cx="6078086" cy="266540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>
                <a:latin typeface="Avenir Next LT Pro (Body)"/>
                <a:ea typeface="ADLaM Display" panose="02010000000000000000" pitchFamily="2" charset="0"/>
                <a:cs typeface="ADLaM Display" panose="02010000000000000000" pitchFamily="2" charset="0"/>
              </a:rPr>
              <a:t>1- </a:t>
            </a:r>
            <a:r>
              <a:rPr lang="en-US" b="1" dirty="0">
                <a:latin typeface="Avenir Next LT Pro (Body)"/>
              </a:rPr>
              <a:t>Similarity Measurement</a:t>
            </a:r>
          </a:p>
          <a:p>
            <a:pPr marL="0" indent="0">
              <a:buNone/>
            </a:pPr>
            <a:r>
              <a:rPr lang="en-US" b="1" dirty="0">
                <a:latin typeface="Avenir Next LT Pro (Body)"/>
                <a:ea typeface="ADLaM Display" panose="02010000000000000000" pitchFamily="2" charset="0"/>
                <a:cs typeface="ADLaM Display" panose="02010000000000000000" pitchFamily="2" charset="0"/>
              </a:rPr>
              <a:t>2- </a:t>
            </a:r>
            <a:r>
              <a:rPr lang="en-US" b="1" dirty="0">
                <a:latin typeface="Avenir Next LT Pro (Body)"/>
              </a:rPr>
              <a:t>Flexibility and Simplicity</a:t>
            </a:r>
          </a:p>
          <a:p>
            <a:pPr marL="0" indent="0">
              <a:buNone/>
            </a:pPr>
            <a:r>
              <a:rPr lang="en-US" b="1" dirty="0">
                <a:latin typeface="Avenir Next LT Pro (Body)"/>
                <a:ea typeface="ADLaM Display" panose="02010000000000000000" pitchFamily="2" charset="0"/>
                <a:cs typeface="ADLaM Display" panose="02010000000000000000" pitchFamily="2" charset="0"/>
              </a:rPr>
              <a:t>3- </a:t>
            </a:r>
            <a:r>
              <a:rPr lang="en-US" b="1" dirty="0">
                <a:latin typeface="Avenir Next LT Pro (Body)"/>
              </a:rPr>
              <a:t>Non-parametric Nature</a:t>
            </a:r>
          </a:p>
          <a:p>
            <a:pPr marL="0" indent="0">
              <a:buNone/>
            </a:pPr>
            <a:r>
              <a:rPr lang="en-US" b="1" dirty="0">
                <a:latin typeface="Avenir Next LT Pro (Body)"/>
                <a:ea typeface="ADLaM Display" panose="02010000000000000000" pitchFamily="2" charset="0"/>
                <a:cs typeface="ADLaM Display" panose="02010000000000000000" pitchFamily="2" charset="0"/>
              </a:rPr>
              <a:t>4- </a:t>
            </a:r>
            <a:r>
              <a:rPr lang="en-US" b="1" dirty="0">
                <a:latin typeface="Avenir Next LT Pro (Body)"/>
              </a:rPr>
              <a:t>Interpretability</a:t>
            </a:r>
            <a:endParaRPr lang="en-US" dirty="0">
              <a:latin typeface="Avenir Next LT Pro (Body)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71300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787D505A-8EC1-FBC2-270A-2263C46719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0" y="606751"/>
            <a:ext cx="4168247" cy="329072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33E1C0E-6FD0-9C21-76BF-0BD537C92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89260" y="4097596"/>
            <a:ext cx="3400926" cy="71570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GB" dirty="0" err="1"/>
              <a:t>Knn</a:t>
            </a:r>
            <a:r>
              <a:rPr lang="en-GB" dirty="0"/>
              <a:t> model</a:t>
            </a: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91880146-E250-AB48-A0DE-1E2A5BDFCA2F}"/>
              </a:ext>
            </a:extLst>
          </p:cNvPr>
          <p:cNvSpPr txBox="1">
            <a:spLocks/>
          </p:cNvSpPr>
          <p:nvPr/>
        </p:nvSpPr>
        <p:spPr>
          <a:xfrm>
            <a:off x="341041" y="606751"/>
            <a:ext cx="6364559" cy="102483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54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Model selection</a:t>
            </a:r>
            <a:endParaRPr lang="en-US" sz="5400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26C696E-581F-DBB9-1C60-3298235208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81" y="2763488"/>
            <a:ext cx="6049219" cy="1543265"/>
          </a:xfrm>
          <a:prstGeom prst="rect">
            <a:avLst/>
          </a:prstGeom>
        </p:spPr>
      </p:pic>
      <p:sp>
        <p:nvSpPr>
          <p:cNvPr id="8" name="Content Placeholder 174">
            <a:extLst>
              <a:ext uri="{FF2B5EF4-FFF2-40B4-BE49-F238E27FC236}">
                <a16:creationId xmlns:a16="http://schemas.microsoft.com/office/drawing/2014/main" id="{36283DD3-6290-5E17-E74F-8032996145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1041" y="2001697"/>
            <a:ext cx="6078086" cy="54036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>
                <a:latin typeface="Avenir Next LT Pro (Body)"/>
                <a:ea typeface="ADLaM Display" panose="02010000000000000000" pitchFamily="2" charset="0"/>
                <a:cs typeface="ADLaM Display" panose="02010000000000000000" pitchFamily="2" charset="0"/>
              </a:rPr>
              <a:t>snapshot of model:</a:t>
            </a:r>
          </a:p>
          <a:p>
            <a:pPr marL="0" indent="0">
              <a:buNone/>
            </a:pPr>
            <a:endParaRPr lang="en-US" dirty="0">
              <a:latin typeface="Avenir Next LT Pro (Body)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9" name="Content Placeholder 174">
            <a:extLst>
              <a:ext uri="{FF2B5EF4-FFF2-40B4-BE49-F238E27FC236}">
                <a16:creationId xmlns:a16="http://schemas.microsoft.com/office/drawing/2014/main" id="{08D0AEEB-899B-63B5-CF0B-4347C1A7018F}"/>
              </a:ext>
            </a:extLst>
          </p:cNvPr>
          <p:cNvSpPr txBox="1">
            <a:spLocks/>
          </p:cNvSpPr>
          <p:nvPr/>
        </p:nvSpPr>
        <p:spPr>
          <a:xfrm>
            <a:off x="341041" y="4368307"/>
            <a:ext cx="6078086" cy="13426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Tx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548640" indent="-28575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54864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Tx/>
              <a:buNone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834390" indent="-28575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latin typeface="Avenir Next LT Pro (Body)"/>
                <a:ea typeface="ADLaM Display" panose="02010000000000000000" pitchFamily="2" charset="0"/>
                <a:cs typeface="ADLaM Display" panose="02010000000000000000" pitchFamily="2" charset="0"/>
              </a:rPr>
              <a:t>Evaluation :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latin typeface="Avenir Next LT Pro (Body)"/>
                <a:ea typeface="ADLaM Display" panose="02010000000000000000" pitchFamily="2" charset="0"/>
                <a:cs typeface="ADLaM Display" panose="02010000000000000000" pitchFamily="2" charset="0"/>
              </a:rPr>
              <a:t>Silhouette Score : 0.619825167419031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b="1" dirty="0">
              <a:latin typeface="Avenir Next LT Pro (Body)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latin typeface="Avenir Next LT Pro (Body)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95941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E1C0E-6FD0-9C21-76BF-0BD537C92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7422" y="498507"/>
            <a:ext cx="6188277" cy="1372823"/>
          </a:xfrm>
        </p:spPr>
        <p:txBody>
          <a:bodyPr vert="horz" lIns="91440" tIns="45720" rIns="91440" bIns="45720" rtlCol="0">
            <a:normAutofit/>
          </a:bodyPr>
          <a:lstStyle/>
          <a:p>
            <a:endParaRPr lang="en-US"/>
          </a:p>
        </p:txBody>
      </p:sp>
      <p:pic>
        <p:nvPicPr>
          <p:cNvPr id="116" name="Content Placeholder 115" descr="A house with a garage&#10;&#10;Description automatically generated">
            <a:extLst>
              <a:ext uri="{FF2B5EF4-FFF2-40B4-BE49-F238E27FC236}">
                <a16:creationId xmlns:a16="http://schemas.microsoft.com/office/drawing/2014/main" id="{805FFBB4-7226-24D2-840C-576F69CA290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590" y="1638735"/>
            <a:ext cx="3857768" cy="3857768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D4EFF2A-67ED-83FF-4C31-ABEF1C305D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5713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E1C0E-6FD0-9C21-76BF-0BD537C92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7422" y="498507"/>
            <a:ext cx="6188277" cy="1372823"/>
          </a:xfrm>
        </p:spPr>
        <p:txBody>
          <a:bodyPr vert="horz" lIns="91440" tIns="45720" rIns="91440" bIns="45720" rtlCol="0">
            <a:normAutofit/>
          </a:bodyPr>
          <a:lstStyle/>
          <a:p>
            <a:endParaRPr lang="en-US"/>
          </a:p>
        </p:txBody>
      </p:sp>
      <p:pic>
        <p:nvPicPr>
          <p:cNvPr id="116" name="Content Placeholder 115" descr="A house with a garage&#10;&#10;Description automatically generated">
            <a:extLst>
              <a:ext uri="{FF2B5EF4-FFF2-40B4-BE49-F238E27FC236}">
                <a16:creationId xmlns:a16="http://schemas.microsoft.com/office/drawing/2014/main" id="{805FFBB4-7226-24D2-840C-576F69CA290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590" y="1638735"/>
            <a:ext cx="3857768" cy="3857768"/>
          </a:xfrm>
          <a:prstGeom prst="rect">
            <a:avLst/>
          </a:prstGeom>
        </p:spPr>
      </p:pic>
      <p:sp>
        <p:nvSpPr>
          <p:cNvPr id="175" name="Content Placeholder 174">
            <a:extLst>
              <a:ext uri="{FF2B5EF4-FFF2-40B4-BE49-F238E27FC236}">
                <a16:creationId xmlns:a16="http://schemas.microsoft.com/office/drawing/2014/main" id="{64301B90-A5E0-E54D-2DA5-F62D688761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7422" y="2055766"/>
            <a:ext cx="6188277" cy="3943912"/>
          </a:xfrm>
        </p:spPr>
        <p:txBody>
          <a:bodyPr>
            <a:norm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3714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E1C0E-6FD0-9C21-76BF-0BD537C92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7422" y="498507"/>
            <a:ext cx="6188277" cy="1372823"/>
          </a:xfrm>
        </p:spPr>
        <p:txBody>
          <a:bodyPr vert="horz" lIns="91440" tIns="45720" rIns="91440" bIns="45720" rtlCol="0">
            <a:normAutofit/>
          </a:bodyPr>
          <a:lstStyle/>
          <a:p>
            <a:endParaRPr lang="en-US"/>
          </a:p>
        </p:txBody>
      </p:sp>
      <p:pic>
        <p:nvPicPr>
          <p:cNvPr id="116" name="Content Placeholder 115" descr="A house with a garage&#10;&#10;Description automatically generated">
            <a:extLst>
              <a:ext uri="{FF2B5EF4-FFF2-40B4-BE49-F238E27FC236}">
                <a16:creationId xmlns:a16="http://schemas.microsoft.com/office/drawing/2014/main" id="{805FFBB4-7226-24D2-840C-576F69CA290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590" y="1638735"/>
            <a:ext cx="3857768" cy="3857768"/>
          </a:xfrm>
          <a:prstGeom prst="rect">
            <a:avLst/>
          </a:prstGeom>
        </p:spPr>
      </p:pic>
      <p:sp>
        <p:nvSpPr>
          <p:cNvPr id="175" name="Content Placeholder 174">
            <a:extLst>
              <a:ext uri="{FF2B5EF4-FFF2-40B4-BE49-F238E27FC236}">
                <a16:creationId xmlns:a16="http://schemas.microsoft.com/office/drawing/2014/main" id="{64301B90-A5E0-E54D-2DA5-F62D688761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7422" y="2055766"/>
            <a:ext cx="6188277" cy="3943912"/>
          </a:xfrm>
        </p:spPr>
        <p:txBody>
          <a:bodyPr>
            <a:norm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4149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879012-C8B4-0806-BCA3-DDE4A794C3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363EB4-FD0B-EA01-618C-F07054032D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4131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945D478C-A9A5-4832-89D8-703607711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768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FB7F7C0-216C-466B-8AF5-7744BB3400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274" y="4764840"/>
            <a:ext cx="12205536" cy="20931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BB5D28-9DB8-1EDA-493C-2F2C4EA0BF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37803" y="5665705"/>
            <a:ext cx="8895351" cy="812767"/>
          </a:xfrm>
        </p:spPr>
        <p:txBody>
          <a:bodyPr>
            <a:noAutofit/>
          </a:bodyPr>
          <a:lstStyle/>
          <a:p>
            <a:r>
              <a:rPr lang="en-GB" sz="7200" b="1" i="1" dirty="0">
                <a:latin typeface="Modern Love (Headings)"/>
              </a:rPr>
              <a:t>introduction</a:t>
            </a:r>
            <a:endParaRPr lang="en-US" sz="7200" b="1" i="1" dirty="0">
              <a:latin typeface="Modern Love (Headings)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7A83510-2790-4866-911D-2E1588DF5F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459" y="4517731"/>
            <a:ext cx="12157773" cy="494218"/>
            <a:chOff x="18956" y="5952517"/>
            <a:chExt cx="12157773" cy="494218"/>
          </a:xfrm>
          <a:solidFill>
            <a:schemeClr val="bg2">
              <a:lumMod val="90000"/>
            </a:schemeClr>
          </a:solidFill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DAB74ACE-7603-4829-88FE-C3C2B05EB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6637219" y="6356157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8" name="Freeform 15">
              <a:extLst>
                <a:ext uri="{FF2B5EF4-FFF2-40B4-BE49-F238E27FC236}">
                  <a16:creationId xmlns:a16="http://schemas.microsoft.com/office/drawing/2014/main" id="{DE3E37A0-8723-42F4-9435-F06BD01914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6139192" y="6359421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0C5FE567-8965-4799-B1E6-8A6E1A8488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6384660" y="6368396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0" name="Freeform 22">
              <a:extLst>
                <a:ext uri="{FF2B5EF4-FFF2-40B4-BE49-F238E27FC236}">
                  <a16:creationId xmlns:a16="http://schemas.microsoft.com/office/drawing/2014/main" id="{BA3FF2FD-6394-4F97-B186-BD4A98C619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5653573" y="6308012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1" name="Freeform 8">
              <a:extLst>
                <a:ext uri="{FF2B5EF4-FFF2-40B4-BE49-F238E27FC236}">
                  <a16:creationId xmlns:a16="http://schemas.microsoft.com/office/drawing/2014/main" id="{1A361C9F-AD97-4338-B557-8766AFD033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8956" y="5956599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2" name="Freeform 19">
              <a:extLst>
                <a:ext uri="{FF2B5EF4-FFF2-40B4-BE49-F238E27FC236}">
                  <a16:creationId xmlns:a16="http://schemas.microsoft.com/office/drawing/2014/main" id="{F4FAA936-A80F-43B5-8A7D-17CC7CF771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4709370" y="6291575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3" name="Freeform 20">
              <a:extLst>
                <a:ext uri="{FF2B5EF4-FFF2-40B4-BE49-F238E27FC236}">
                  <a16:creationId xmlns:a16="http://schemas.microsoft.com/office/drawing/2014/main" id="{21246F32-1BA7-40E4-9AF9-CA517D4413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4452381" y="6295774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C18EE8CE-BCF9-4C64-B335-C7830B03F3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5883090" y="6322699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5" name="Freeform 26">
              <a:extLst>
                <a:ext uri="{FF2B5EF4-FFF2-40B4-BE49-F238E27FC236}">
                  <a16:creationId xmlns:a16="http://schemas.microsoft.com/office/drawing/2014/main" id="{64AC2B2B-568F-4175-8D84-AD8F6B563F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5404559" y="6308010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6" name="Freeform 27">
              <a:extLst>
                <a:ext uri="{FF2B5EF4-FFF2-40B4-BE49-F238E27FC236}">
                  <a16:creationId xmlns:a16="http://schemas.microsoft.com/office/drawing/2014/main" id="{D9C6CF5C-8CF6-4274-86E0-CAF4A31F43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4937280" y="6282192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7" name="Freeform 28">
              <a:extLst>
                <a:ext uri="{FF2B5EF4-FFF2-40B4-BE49-F238E27FC236}">
                  <a16:creationId xmlns:a16="http://schemas.microsoft.com/office/drawing/2014/main" id="{3BFC56A2-55B3-432A-BD3B-4B2423A683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5194538" y="6290059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8" name="Freeform 30">
              <a:extLst>
                <a:ext uri="{FF2B5EF4-FFF2-40B4-BE49-F238E27FC236}">
                  <a16:creationId xmlns:a16="http://schemas.microsoft.com/office/drawing/2014/main" id="{BB036CEA-B307-404A-89D6-9414F417D2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5742191" y="6338204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9" name="Freeform 43">
              <a:extLst>
                <a:ext uri="{FF2B5EF4-FFF2-40B4-BE49-F238E27FC236}">
                  <a16:creationId xmlns:a16="http://schemas.microsoft.com/office/drawing/2014/main" id="{CB37E5F5-B903-4611-A739-0B7FBE851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5902106" y="6043523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0" name="Freeform 51">
              <a:extLst>
                <a:ext uri="{FF2B5EF4-FFF2-40B4-BE49-F238E27FC236}">
                  <a16:creationId xmlns:a16="http://schemas.microsoft.com/office/drawing/2014/main" id="{B1012F2B-A8F1-4FD5-8E6F-1CC97D0AA8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5710297" y="6035458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1" name="Freeform 52">
              <a:extLst>
                <a:ext uri="{FF2B5EF4-FFF2-40B4-BE49-F238E27FC236}">
                  <a16:creationId xmlns:a16="http://schemas.microsoft.com/office/drawing/2014/main" id="{C04C6E0B-838E-4B10-91CA-29C498382A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6277444" y="6038724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2" name="Freeform 53">
              <a:extLst>
                <a:ext uri="{FF2B5EF4-FFF2-40B4-BE49-F238E27FC236}">
                  <a16:creationId xmlns:a16="http://schemas.microsoft.com/office/drawing/2014/main" id="{15D6CFEB-4FC5-45C3-8BDF-95EAD1EDFC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5471034" y="6035460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3" name="Freeform 54">
              <a:extLst>
                <a:ext uri="{FF2B5EF4-FFF2-40B4-BE49-F238E27FC236}">
                  <a16:creationId xmlns:a16="http://schemas.microsoft.com/office/drawing/2014/main" id="{EA8E01BA-7055-4707-906A-F08E2E2535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6094009" y="6011795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4" name="Freeform 55">
              <a:extLst>
                <a:ext uri="{FF2B5EF4-FFF2-40B4-BE49-F238E27FC236}">
                  <a16:creationId xmlns:a16="http://schemas.microsoft.com/office/drawing/2014/main" id="{CDA2DE76-0D5E-4F6F-95E7-508B725F8A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5264556" y="6041988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5" name="Freeform 56">
              <a:extLst>
                <a:ext uri="{FF2B5EF4-FFF2-40B4-BE49-F238E27FC236}">
                  <a16:creationId xmlns:a16="http://schemas.microsoft.com/office/drawing/2014/main" id="{669578C5-3D06-4B77-A897-A014B441B5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4392340" y="5985586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6" name="Freeform 57">
              <a:extLst>
                <a:ext uri="{FF2B5EF4-FFF2-40B4-BE49-F238E27FC236}">
                  <a16:creationId xmlns:a16="http://schemas.microsoft.com/office/drawing/2014/main" id="{85AA3005-AAD0-4587-B352-ECD937D61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5037697" y="6020771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7" name="Freeform 59">
              <a:extLst>
                <a:ext uri="{FF2B5EF4-FFF2-40B4-BE49-F238E27FC236}">
                  <a16:creationId xmlns:a16="http://schemas.microsoft.com/office/drawing/2014/main" id="{B4E9730F-E8B1-4F7C-BA99-3B3016F104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6473186" y="6052072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8" name="Freeform 60">
              <a:extLst>
                <a:ext uri="{FF2B5EF4-FFF2-40B4-BE49-F238E27FC236}">
                  <a16:creationId xmlns:a16="http://schemas.microsoft.com/office/drawing/2014/main" id="{A8922D05-C325-4918-84E6-1C62AD7BE0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4825017" y="6002818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9" name="Freeform 61">
              <a:extLst>
                <a:ext uri="{FF2B5EF4-FFF2-40B4-BE49-F238E27FC236}">
                  <a16:creationId xmlns:a16="http://schemas.microsoft.com/office/drawing/2014/main" id="{38DD42E8-8604-45E3-99FE-72D479AF2C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4572460" y="5957121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0" name="Freeform 5">
              <a:extLst>
                <a:ext uri="{FF2B5EF4-FFF2-40B4-BE49-F238E27FC236}">
                  <a16:creationId xmlns:a16="http://schemas.microsoft.com/office/drawing/2014/main" id="{2E946C70-11C9-4C85-BE3B-1149117F38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3908414" y="6286792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1" name="Freeform 6">
              <a:extLst>
                <a:ext uri="{FF2B5EF4-FFF2-40B4-BE49-F238E27FC236}">
                  <a16:creationId xmlns:a16="http://schemas.microsoft.com/office/drawing/2014/main" id="{48F637C4-CFB7-4421-9DAB-6730244B2C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634353" y="6266141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2" name="Freeform 7">
              <a:extLst>
                <a:ext uri="{FF2B5EF4-FFF2-40B4-BE49-F238E27FC236}">
                  <a16:creationId xmlns:a16="http://schemas.microsoft.com/office/drawing/2014/main" id="{6E137FD9-DCB4-4E5A-960B-350C3627EE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4177783" y="6246129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3" name="Freeform 8">
              <a:extLst>
                <a:ext uri="{FF2B5EF4-FFF2-40B4-BE49-F238E27FC236}">
                  <a16:creationId xmlns:a16="http://schemas.microsoft.com/office/drawing/2014/main" id="{9DCD8437-9BFD-44B4-AAC8-75388190F2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982245" y="6242949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4" name="Freeform 9">
              <a:extLst>
                <a:ext uri="{FF2B5EF4-FFF2-40B4-BE49-F238E27FC236}">
                  <a16:creationId xmlns:a16="http://schemas.microsoft.com/office/drawing/2014/main" id="{C9EEBF9B-D5F1-4EE3-A46A-A5A5E396A4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2268040" y="6282192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5" name="Freeform 11">
              <a:extLst>
                <a:ext uri="{FF2B5EF4-FFF2-40B4-BE49-F238E27FC236}">
                  <a16:creationId xmlns:a16="http://schemas.microsoft.com/office/drawing/2014/main" id="{3A77B17D-E4D2-444B-8D75-F0171A3E85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2510851" y="6246285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6" name="Freeform 12">
              <a:extLst>
                <a:ext uri="{FF2B5EF4-FFF2-40B4-BE49-F238E27FC236}">
                  <a16:creationId xmlns:a16="http://schemas.microsoft.com/office/drawing/2014/main" id="{5FDB9442-6054-49E2-948E-D30AD9E09F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3028371" y="6264238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7" name="Freeform 13">
              <a:extLst>
                <a:ext uri="{FF2B5EF4-FFF2-40B4-BE49-F238E27FC236}">
                  <a16:creationId xmlns:a16="http://schemas.microsoft.com/office/drawing/2014/main" id="{3E1DF8B7-7CB2-4181-8525-4EE2D5D9EE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3656011" y="6301648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8" name="Freeform 14">
              <a:extLst>
                <a:ext uri="{FF2B5EF4-FFF2-40B4-BE49-F238E27FC236}">
                  <a16:creationId xmlns:a16="http://schemas.microsoft.com/office/drawing/2014/main" id="{4B3B2382-7947-4BAF-BF2F-830393F8EF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3333279" y="6267101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9" name="Freeform 16">
              <a:extLst>
                <a:ext uri="{FF2B5EF4-FFF2-40B4-BE49-F238E27FC236}">
                  <a16:creationId xmlns:a16="http://schemas.microsoft.com/office/drawing/2014/main" id="{AC95E7F5-BA75-4053-AC8F-81ACC42626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2773156" y="6239757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50" name="Freeform 17">
              <a:extLst>
                <a:ext uri="{FF2B5EF4-FFF2-40B4-BE49-F238E27FC236}">
                  <a16:creationId xmlns:a16="http://schemas.microsoft.com/office/drawing/2014/main" id="{8D431126-FDB6-42AF-BC9E-58E4C417BA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398709" y="6264239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51" name="Freeform 21">
              <a:extLst>
                <a:ext uri="{FF2B5EF4-FFF2-40B4-BE49-F238E27FC236}">
                  <a16:creationId xmlns:a16="http://schemas.microsoft.com/office/drawing/2014/main" id="{4AA2BE9B-BD88-4958-B98E-7363A0FD5C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047787" y="6218542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52" name="Freeform 25">
              <a:extLst>
                <a:ext uri="{FF2B5EF4-FFF2-40B4-BE49-F238E27FC236}">
                  <a16:creationId xmlns:a16="http://schemas.microsoft.com/office/drawing/2014/main" id="{BA18EADE-8501-4251-ADCD-EB02B73DF1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290115" y="6200589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53" name="Freeform 29">
              <a:extLst>
                <a:ext uri="{FF2B5EF4-FFF2-40B4-BE49-F238E27FC236}">
                  <a16:creationId xmlns:a16="http://schemas.microsoft.com/office/drawing/2014/main" id="{D1886B2F-FFB5-4032-A012-EAE8464DDA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811181" y="6179372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54" name="Freeform 31">
              <a:extLst>
                <a:ext uri="{FF2B5EF4-FFF2-40B4-BE49-F238E27FC236}">
                  <a16:creationId xmlns:a16="http://schemas.microsoft.com/office/drawing/2014/main" id="{65048464-3972-4F85-858C-BD0D6CC8A6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543201" y="6241343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55" name="Freeform 32">
              <a:extLst>
                <a:ext uri="{FF2B5EF4-FFF2-40B4-BE49-F238E27FC236}">
                  <a16:creationId xmlns:a16="http://schemas.microsoft.com/office/drawing/2014/main" id="{9B136B45-B116-4EA4-802D-0D9EC238C9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3406775" y="5979446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56" name="Freeform 33">
              <a:extLst>
                <a:ext uri="{FF2B5EF4-FFF2-40B4-BE49-F238E27FC236}">
                  <a16:creationId xmlns:a16="http://schemas.microsoft.com/office/drawing/2014/main" id="{F7DA7C34-DDA0-41AB-A47F-E981F63E23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2327423" y="6028408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57" name="Freeform 34">
              <a:extLst>
                <a:ext uri="{FF2B5EF4-FFF2-40B4-BE49-F238E27FC236}">
                  <a16:creationId xmlns:a16="http://schemas.microsoft.com/office/drawing/2014/main" id="{BB16C09B-E126-49FC-B0C4-2CB43FA038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334031" y="6019431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58" name="Freeform 35">
              <a:extLst>
                <a:ext uri="{FF2B5EF4-FFF2-40B4-BE49-F238E27FC236}">
                  <a16:creationId xmlns:a16="http://schemas.microsoft.com/office/drawing/2014/main" id="{A12A7CBF-E4C8-4085-88C3-03102FE468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2124491" y="6012903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59" name="Freeform 36">
              <a:extLst>
                <a:ext uri="{FF2B5EF4-FFF2-40B4-BE49-F238E27FC236}">
                  <a16:creationId xmlns:a16="http://schemas.microsoft.com/office/drawing/2014/main" id="{55CA9A4D-ABE6-426B-B7F0-F5B933349C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657884" y="5982710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0" name="Freeform 37">
              <a:extLst>
                <a:ext uri="{FF2B5EF4-FFF2-40B4-BE49-F238E27FC236}">
                  <a16:creationId xmlns:a16="http://schemas.microsoft.com/office/drawing/2014/main" id="{8A4F3A5B-B199-4716-ADF4-5E33A7C0D1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3649584" y="5970470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1" name="Freeform 38">
              <a:extLst>
                <a:ext uri="{FF2B5EF4-FFF2-40B4-BE49-F238E27FC236}">
                  <a16:creationId xmlns:a16="http://schemas.microsoft.com/office/drawing/2014/main" id="{5846F32E-5DDD-4AF4-BE1C-5F1A3FF10D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829398" y="6010455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2" name="Freeform 39">
              <a:extLst>
                <a:ext uri="{FF2B5EF4-FFF2-40B4-BE49-F238E27FC236}">
                  <a16:creationId xmlns:a16="http://schemas.microsoft.com/office/drawing/2014/main" id="{AFE38B2F-69BC-4661-84A3-EA04CDC3FE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580384" y="5998215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3" name="Freeform 40">
              <a:extLst>
                <a:ext uri="{FF2B5EF4-FFF2-40B4-BE49-F238E27FC236}">
                  <a16:creationId xmlns:a16="http://schemas.microsoft.com/office/drawing/2014/main" id="{5CA6F12C-4208-48A6-B7B0-DD18CB3992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4121911" y="5994951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4" name="Freeform 41">
              <a:extLst>
                <a:ext uri="{FF2B5EF4-FFF2-40B4-BE49-F238E27FC236}">
                  <a16:creationId xmlns:a16="http://schemas.microsoft.com/office/drawing/2014/main" id="{0F08EA53-C6C6-49F1-B8DA-E20FFD6078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438116" y="599495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5" name="Freeform 42">
              <a:extLst>
                <a:ext uri="{FF2B5EF4-FFF2-40B4-BE49-F238E27FC236}">
                  <a16:creationId xmlns:a16="http://schemas.microsoft.com/office/drawing/2014/main" id="{6B6EA655-7497-4604-92DF-43CE7322ED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110716" y="5973734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6" name="Freeform 44">
              <a:extLst>
                <a:ext uri="{FF2B5EF4-FFF2-40B4-BE49-F238E27FC236}">
                  <a16:creationId xmlns:a16="http://schemas.microsoft.com/office/drawing/2014/main" id="{082FFE9A-67C2-471A-AF37-ED9C238DBE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2639354" y="5976998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7" name="Freeform 45">
              <a:extLst>
                <a:ext uri="{FF2B5EF4-FFF2-40B4-BE49-F238E27FC236}">
                  <a16:creationId xmlns:a16="http://schemas.microsoft.com/office/drawing/2014/main" id="{B0FD6176-7431-446D-91DB-56644A93C1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867906" y="5952517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8" name="Freeform 46">
              <a:extLst>
                <a:ext uri="{FF2B5EF4-FFF2-40B4-BE49-F238E27FC236}">
                  <a16:creationId xmlns:a16="http://schemas.microsoft.com/office/drawing/2014/main" id="{A46603FA-6405-410B-AD8A-3D75BE7A85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3895937" y="6000664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9" name="Freeform 47">
              <a:extLst>
                <a:ext uri="{FF2B5EF4-FFF2-40B4-BE49-F238E27FC236}">
                  <a16:creationId xmlns:a16="http://schemas.microsoft.com/office/drawing/2014/main" id="{6BE439BF-AE87-4F53-9DC9-72414AD1F1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2865326" y="5973733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70" name="Freeform 48">
              <a:extLst>
                <a:ext uri="{FF2B5EF4-FFF2-40B4-BE49-F238E27FC236}">
                  <a16:creationId xmlns:a16="http://schemas.microsoft.com/office/drawing/2014/main" id="{55C88911-7FE8-4196-8D02-DAB1B62D97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3115444" y="5992749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71" name="Freeform 49">
              <a:extLst>
                <a:ext uri="{FF2B5EF4-FFF2-40B4-BE49-F238E27FC236}">
                  <a16:creationId xmlns:a16="http://schemas.microsoft.com/office/drawing/2014/main" id="{BAD26C77-660F-4C9C-9A98-234048198B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215687" y="5955781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507A2021-3F23-43FC-AB0D-130B57590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6683670" y="6019431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73" name="Freeform 106">
              <a:extLst>
                <a:ext uri="{FF2B5EF4-FFF2-40B4-BE49-F238E27FC236}">
                  <a16:creationId xmlns:a16="http://schemas.microsoft.com/office/drawing/2014/main" id="{CB855C11-52EB-43D9-8831-1A26FCE12A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9451" y="6204541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74" name="Freeform 19">
              <a:extLst>
                <a:ext uri="{FF2B5EF4-FFF2-40B4-BE49-F238E27FC236}">
                  <a16:creationId xmlns:a16="http://schemas.microsoft.com/office/drawing/2014/main" id="{1A6AD416-1A17-49A9-8301-8C0A5A78CA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1397390" y="6351960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75" name="Freeform 20">
              <a:extLst>
                <a:ext uri="{FF2B5EF4-FFF2-40B4-BE49-F238E27FC236}">
                  <a16:creationId xmlns:a16="http://schemas.microsoft.com/office/drawing/2014/main" id="{F03687D9-14CC-461B-B4B5-907E10B6A1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1140401" y="6356159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76" name="Freeform 26">
              <a:extLst>
                <a:ext uri="{FF2B5EF4-FFF2-40B4-BE49-F238E27FC236}">
                  <a16:creationId xmlns:a16="http://schemas.microsoft.com/office/drawing/2014/main" id="{FCC639BE-A7F9-46A2-955A-3ACA45455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2049121" y="6351959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77" name="Freeform 27">
              <a:extLst>
                <a:ext uri="{FF2B5EF4-FFF2-40B4-BE49-F238E27FC236}">
                  <a16:creationId xmlns:a16="http://schemas.microsoft.com/office/drawing/2014/main" id="{B3FED40E-A961-4D78-947A-5AC1BD5100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1625300" y="6342577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78" name="Freeform 28">
              <a:extLst>
                <a:ext uri="{FF2B5EF4-FFF2-40B4-BE49-F238E27FC236}">
                  <a16:creationId xmlns:a16="http://schemas.microsoft.com/office/drawing/2014/main" id="{1445BCDF-9E07-46AD-A6B5-5BEFA223C1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1851300" y="6351959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79" name="Freeform 55">
              <a:extLst>
                <a:ext uri="{FF2B5EF4-FFF2-40B4-BE49-F238E27FC236}">
                  <a16:creationId xmlns:a16="http://schemas.microsoft.com/office/drawing/2014/main" id="{23324DC7-93D9-451A-9ABF-1B4D92BF22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1988188" y="6083917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80" name="Freeform 56">
              <a:extLst>
                <a:ext uri="{FF2B5EF4-FFF2-40B4-BE49-F238E27FC236}">
                  <a16:creationId xmlns:a16="http://schemas.microsoft.com/office/drawing/2014/main" id="{003474BA-A947-4598-96BB-BAACE2411D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1080360" y="6045971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81" name="Freeform 57">
              <a:extLst>
                <a:ext uri="{FF2B5EF4-FFF2-40B4-BE49-F238E27FC236}">
                  <a16:creationId xmlns:a16="http://schemas.microsoft.com/office/drawing/2014/main" id="{04426A72-0FD0-478F-AAC5-B49E142535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1725717" y="6081156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82" name="Freeform 60">
              <a:extLst>
                <a:ext uri="{FF2B5EF4-FFF2-40B4-BE49-F238E27FC236}">
                  <a16:creationId xmlns:a16="http://schemas.microsoft.com/office/drawing/2014/main" id="{17260BB0-9DCA-4927-89A5-1314AD40EB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1513037" y="6063203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83" name="Freeform 61">
              <a:extLst>
                <a:ext uri="{FF2B5EF4-FFF2-40B4-BE49-F238E27FC236}">
                  <a16:creationId xmlns:a16="http://schemas.microsoft.com/office/drawing/2014/main" id="{F459656F-63AC-4FC7-8D12-282B9B0C4C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1260480" y="6017506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84" name="Freeform 5">
              <a:extLst>
                <a:ext uri="{FF2B5EF4-FFF2-40B4-BE49-F238E27FC236}">
                  <a16:creationId xmlns:a16="http://schemas.microsoft.com/office/drawing/2014/main" id="{5C345A48-BE33-4B10-AF97-207DC7E2CC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0596434" y="6347177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85" name="Freeform 6">
              <a:extLst>
                <a:ext uri="{FF2B5EF4-FFF2-40B4-BE49-F238E27FC236}">
                  <a16:creationId xmlns:a16="http://schemas.microsoft.com/office/drawing/2014/main" id="{65503F74-3A89-46DD-AD4D-9BB164E252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8310592" y="6345841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86" name="Freeform 7">
              <a:extLst>
                <a:ext uri="{FF2B5EF4-FFF2-40B4-BE49-F238E27FC236}">
                  <a16:creationId xmlns:a16="http://schemas.microsoft.com/office/drawing/2014/main" id="{5D8D4A6C-9C30-46E6-953F-8FFE24534F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0865803" y="6306514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87" name="Freeform 8">
              <a:extLst>
                <a:ext uri="{FF2B5EF4-FFF2-40B4-BE49-F238E27FC236}">
                  <a16:creationId xmlns:a16="http://schemas.microsoft.com/office/drawing/2014/main" id="{844B12AB-BDBA-412B-8127-0671AB6BF8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8670714" y="633931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88" name="Freeform 9">
              <a:extLst>
                <a:ext uri="{FF2B5EF4-FFF2-40B4-BE49-F238E27FC236}">
                  <a16:creationId xmlns:a16="http://schemas.microsoft.com/office/drawing/2014/main" id="{84AE8FA4-8AC5-4D0E-9FF8-B6F6D961FC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8956060" y="6342577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89" name="Freeform 11">
              <a:extLst>
                <a:ext uri="{FF2B5EF4-FFF2-40B4-BE49-F238E27FC236}">
                  <a16:creationId xmlns:a16="http://schemas.microsoft.com/office/drawing/2014/main" id="{462515DF-512D-49E0-B5FE-637D9E352B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9198871" y="6306670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90" name="Freeform 12">
              <a:extLst>
                <a:ext uri="{FF2B5EF4-FFF2-40B4-BE49-F238E27FC236}">
                  <a16:creationId xmlns:a16="http://schemas.microsoft.com/office/drawing/2014/main" id="{342CB8A0-096D-4A9F-B962-294DB670BD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9716391" y="6324623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91" name="Freeform 13">
              <a:extLst>
                <a:ext uri="{FF2B5EF4-FFF2-40B4-BE49-F238E27FC236}">
                  <a16:creationId xmlns:a16="http://schemas.microsoft.com/office/drawing/2014/main" id="{6870353D-6B96-4946-8BB5-015BF6E6E2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0344031" y="6362033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92" name="Freeform 14">
              <a:extLst>
                <a:ext uri="{FF2B5EF4-FFF2-40B4-BE49-F238E27FC236}">
                  <a16:creationId xmlns:a16="http://schemas.microsoft.com/office/drawing/2014/main" id="{20249E38-6114-4065-8836-941D6C55D5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0070859" y="6318096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93" name="Freeform 16">
              <a:extLst>
                <a:ext uri="{FF2B5EF4-FFF2-40B4-BE49-F238E27FC236}">
                  <a16:creationId xmlns:a16="http://schemas.microsoft.com/office/drawing/2014/main" id="{BDA5073D-3C1B-4779-8DEF-FD9CD5308D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9461176" y="6300142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94" name="Freeform 17">
              <a:extLst>
                <a:ext uri="{FF2B5EF4-FFF2-40B4-BE49-F238E27FC236}">
                  <a16:creationId xmlns:a16="http://schemas.microsoft.com/office/drawing/2014/main" id="{79505220-ED85-46B5-A218-0991FA5794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8039205" y="6341355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95" name="Freeform 21">
              <a:extLst>
                <a:ext uri="{FF2B5EF4-FFF2-40B4-BE49-F238E27FC236}">
                  <a16:creationId xmlns:a16="http://schemas.microsoft.com/office/drawing/2014/main" id="{A8513416-DF87-4A83-8026-AF40654BAE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7730057" y="6318096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96" name="Freeform 25">
              <a:extLst>
                <a:ext uri="{FF2B5EF4-FFF2-40B4-BE49-F238E27FC236}">
                  <a16:creationId xmlns:a16="http://schemas.microsoft.com/office/drawing/2014/main" id="{AF0489C4-7984-4A49-9D02-ACE2DD3EC8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6930591" y="6309120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97" name="Freeform 29">
              <a:extLst>
                <a:ext uri="{FF2B5EF4-FFF2-40B4-BE49-F238E27FC236}">
                  <a16:creationId xmlns:a16="http://schemas.microsoft.com/office/drawing/2014/main" id="{3DB0DE7C-BF6D-4059-94C4-FD4D6E7BA9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7497041" y="6299934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98" name="Freeform 31">
              <a:extLst>
                <a:ext uri="{FF2B5EF4-FFF2-40B4-BE49-F238E27FC236}">
                  <a16:creationId xmlns:a16="http://schemas.microsoft.com/office/drawing/2014/main" id="{5B58E23E-6D06-4F24-B6F8-98AE632C2A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7207517" y="6336989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99" name="Freeform 32">
              <a:extLst>
                <a:ext uri="{FF2B5EF4-FFF2-40B4-BE49-F238E27FC236}">
                  <a16:creationId xmlns:a16="http://schemas.microsoft.com/office/drawing/2014/main" id="{7D87D95A-4B48-4140-BB5C-9A33AACBFA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0094795" y="6039831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00" name="Freeform 33">
              <a:extLst>
                <a:ext uri="{FF2B5EF4-FFF2-40B4-BE49-F238E27FC236}">
                  <a16:creationId xmlns:a16="http://schemas.microsoft.com/office/drawing/2014/main" id="{6D78BEA4-B995-4BEC-A3B4-C580D646AD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9015443" y="6088793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01" name="Freeform 34">
              <a:extLst>
                <a:ext uri="{FF2B5EF4-FFF2-40B4-BE49-F238E27FC236}">
                  <a16:creationId xmlns:a16="http://schemas.microsoft.com/office/drawing/2014/main" id="{C075F1AC-7155-4487-8B7A-0C74E2C65D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8022051" y="6079816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02" name="Freeform 35">
              <a:extLst>
                <a:ext uri="{FF2B5EF4-FFF2-40B4-BE49-F238E27FC236}">
                  <a16:creationId xmlns:a16="http://schemas.microsoft.com/office/drawing/2014/main" id="{2923812A-0930-464A-B863-8232CDF9BE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8806684" y="6076799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03" name="Freeform 36">
              <a:extLst>
                <a:ext uri="{FF2B5EF4-FFF2-40B4-BE49-F238E27FC236}">
                  <a16:creationId xmlns:a16="http://schemas.microsoft.com/office/drawing/2014/main" id="{5B22D5AF-1F95-4943-ADBD-50BF0DDC9B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7345904" y="6043095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04" name="Freeform 37">
              <a:extLst>
                <a:ext uri="{FF2B5EF4-FFF2-40B4-BE49-F238E27FC236}">
                  <a16:creationId xmlns:a16="http://schemas.microsoft.com/office/drawing/2014/main" id="{09709304-5160-4325-BE4E-F970450FA8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0337604" y="6030855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05" name="Freeform 38">
              <a:extLst>
                <a:ext uri="{FF2B5EF4-FFF2-40B4-BE49-F238E27FC236}">
                  <a16:creationId xmlns:a16="http://schemas.microsoft.com/office/drawing/2014/main" id="{6086BD94-D139-4DEE-9FB6-849360DABF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8517418" y="6070840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06" name="Freeform 39">
              <a:extLst>
                <a:ext uri="{FF2B5EF4-FFF2-40B4-BE49-F238E27FC236}">
                  <a16:creationId xmlns:a16="http://schemas.microsoft.com/office/drawing/2014/main" id="{84B8A4B1-C709-4864-851E-6A76DE4E52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8268404" y="6058600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07" name="Freeform 40">
              <a:extLst>
                <a:ext uri="{FF2B5EF4-FFF2-40B4-BE49-F238E27FC236}">
                  <a16:creationId xmlns:a16="http://schemas.microsoft.com/office/drawing/2014/main" id="{51183B3E-65BA-45BB-9238-E5553DA7E2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0809931" y="6055336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08" name="Freeform 41">
              <a:extLst>
                <a:ext uri="{FF2B5EF4-FFF2-40B4-BE49-F238E27FC236}">
                  <a16:creationId xmlns:a16="http://schemas.microsoft.com/office/drawing/2014/main" id="{B456CBC6-D8DB-4226-8743-8355D0C1E2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7126136" y="6055335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09" name="Freeform 42">
              <a:extLst>
                <a:ext uri="{FF2B5EF4-FFF2-40B4-BE49-F238E27FC236}">
                  <a16:creationId xmlns:a16="http://schemas.microsoft.com/office/drawing/2014/main" id="{2A43AE63-9201-415C-A88E-C52685BF9A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7798736" y="6034119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10" name="Freeform 44">
              <a:extLst>
                <a:ext uri="{FF2B5EF4-FFF2-40B4-BE49-F238E27FC236}">
                  <a16:creationId xmlns:a16="http://schemas.microsoft.com/office/drawing/2014/main" id="{0BB8C75E-6B9A-4E95-85CF-ACD2D2AD2B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9327374" y="6037383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11" name="Freeform 45">
              <a:extLst>
                <a:ext uri="{FF2B5EF4-FFF2-40B4-BE49-F238E27FC236}">
                  <a16:creationId xmlns:a16="http://schemas.microsoft.com/office/drawing/2014/main" id="{F593E6EC-FB46-40CB-825C-C1305B1FB1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7555926" y="6012902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12" name="Freeform 46">
              <a:extLst>
                <a:ext uri="{FF2B5EF4-FFF2-40B4-BE49-F238E27FC236}">
                  <a16:creationId xmlns:a16="http://schemas.microsoft.com/office/drawing/2014/main" id="{517F36F0-8630-4831-9057-6CA9B217BE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0583957" y="6061049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13" name="Freeform 47">
              <a:extLst>
                <a:ext uri="{FF2B5EF4-FFF2-40B4-BE49-F238E27FC236}">
                  <a16:creationId xmlns:a16="http://schemas.microsoft.com/office/drawing/2014/main" id="{9614B5E6-3CE1-465E-8381-646179E1B1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9553346" y="6034118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14" name="Freeform 48">
              <a:extLst>
                <a:ext uri="{FF2B5EF4-FFF2-40B4-BE49-F238E27FC236}">
                  <a16:creationId xmlns:a16="http://schemas.microsoft.com/office/drawing/2014/main" id="{5A40C31A-16AE-42C0-AC3B-52DCA2F5A2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9804575" y="6052072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15" name="Freeform 49">
              <a:extLst>
                <a:ext uri="{FF2B5EF4-FFF2-40B4-BE49-F238E27FC236}">
                  <a16:creationId xmlns:a16="http://schemas.microsoft.com/office/drawing/2014/main" id="{CE95CDB5-B8FA-431B-B9BE-7791AD92C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6903707" y="6016166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</p:grpSp>
      <p:pic>
        <p:nvPicPr>
          <p:cNvPr id="119" name="Picture 118" descr="A house with a garage&#10;&#10;Description automatically generated">
            <a:extLst>
              <a:ext uri="{FF2B5EF4-FFF2-40B4-BE49-F238E27FC236}">
                <a16:creationId xmlns:a16="http://schemas.microsoft.com/office/drawing/2014/main" id="{A22A8379-8AE5-9EEA-85D5-BCBC645B7D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3660" y="-212366"/>
            <a:ext cx="4717656" cy="4717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823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8" name="Rectangle 177">
            <a:extLst>
              <a:ext uri="{FF2B5EF4-FFF2-40B4-BE49-F238E27FC236}">
                <a16:creationId xmlns:a16="http://schemas.microsoft.com/office/drawing/2014/main" id="{72CD369A-5284-45B1-B107-702483A8BD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3E1C0E-6FD0-9C21-76BF-0BD537C92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8088" y="242740"/>
            <a:ext cx="8638206" cy="1372823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GB" b="1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Why property important to us?</a:t>
            </a:r>
            <a:endParaRPr lang="en-US" b="1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grpSp>
        <p:nvGrpSpPr>
          <p:cNvPr id="180" name="Group 179">
            <a:extLst>
              <a:ext uri="{FF2B5EF4-FFF2-40B4-BE49-F238E27FC236}">
                <a16:creationId xmlns:a16="http://schemas.microsoft.com/office/drawing/2014/main" id="{BC3EC256-5633-414E-89A7-4DF178057E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744975" y="42050"/>
            <a:ext cx="1319321" cy="6804850"/>
            <a:chOff x="1744975" y="42050"/>
            <a:chExt cx="1319321" cy="6804850"/>
          </a:xfrm>
        </p:grpSpPr>
        <p:sp>
          <p:nvSpPr>
            <p:cNvPr id="181" name="Freeform 8">
              <a:extLst>
                <a:ext uri="{FF2B5EF4-FFF2-40B4-BE49-F238E27FC236}">
                  <a16:creationId xmlns:a16="http://schemas.microsoft.com/office/drawing/2014/main" id="{57652216-AF47-4D6B-A81B-2DC28B6255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2593792" y="4728335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" name="Freeform 78">
              <a:extLst>
                <a:ext uri="{FF2B5EF4-FFF2-40B4-BE49-F238E27FC236}">
                  <a16:creationId xmlns:a16="http://schemas.microsoft.com/office/drawing/2014/main" id="{4850C240-229E-44CC-9B0C-7C70B85241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2914562" y="668947"/>
              <a:ext cx="147990" cy="75075"/>
            </a:xfrm>
            <a:custGeom>
              <a:avLst/>
              <a:gdLst>
                <a:gd name="T0" fmla="*/ 22 w 45"/>
                <a:gd name="T1" fmla="*/ 0 h 25"/>
                <a:gd name="T2" fmla="*/ 28 w 45"/>
                <a:gd name="T3" fmla="*/ 25 h 25"/>
                <a:gd name="T4" fmla="*/ 22 w 4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5">
                  <a:moveTo>
                    <a:pt x="22" y="0"/>
                  </a:moveTo>
                  <a:cubicBezTo>
                    <a:pt x="32" y="1"/>
                    <a:pt x="45" y="21"/>
                    <a:pt x="28" y="25"/>
                  </a:cubicBezTo>
                  <a:cubicBezTo>
                    <a:pt x="9" y="23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3" name="Freeform 79">
              <a:extLst>
                <a:ext uri="{FF2B5EF4-FFF2-40B4-BE49-F238E27FC236}">
                  <a16:creationId xmlns:a16="http://schemas.microsoft.com/office/drawing/2014/main" id="{0C20C1F3-97C9-485A-BBF1-F712C6FDD9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2926934" y="899992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" name="Freeform 80">
              <a:extLst>
                <a:ext uri="{FF2B5EF4-FFF2-40B4-BE49-F238E27FC236}">
                  <a16:creationId xmlns:a16="http://schemas.microsoft.com/office/drawing/2014/main" id="{5FB7F486-D669-4315-848B-079715C0A6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2921593" y="1137787"/>
              <a:ext cx="124951" cy="66098"/>
            </a:xfrm>
            <a:custGeom>
              <a:avLst/>
              <a:gdLst>
                <a:gd name="T0" fmla="*/ 21 w 38"/>
                <a:gd name="T1" fmla="*/ 0 h 22"/>
                <a:gd name="T2" fmla="*/ 21 w 38"/>
                <a:gd name="T3" fmla="*/ 22 h 22"/>
                <a:gd name="T4" fmla="*/ 21 w 38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2">
                  <a:moveTo>
                    <a:pt x="21" y="0"/>
                  </a:moveTo>
                  <a:cubicBezTo>
                    <a:pt x="37" y="2"/>
                    <a:pt x="38" y="20"/>
                    <a:pt x="21" y="22"/>
                  </a:cubicBezTo>
                  <a:cubicBezTo>
                    <a:pt x="9" y="16"/>
                    <a:pt x="0" y="6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5" name="Freeform 84">
              <a:extLst>
                <a:ext uri="{FF2B5EF4-FFF2-40B4-BE49-F238E27FC236}">
                  <a16:creationId xmlns:a16="http://schemas.microsoft.com/office/drawing/2014/main" id="{41C1AA59-6A1E-4A61-8483-8056A09E0C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2896052" y="464361"/>
              <a:ext cx="131153" cy="88130"/>
            </a:xfrm>
            <a:custGeom>
              <a:avLst/>
              <a:gdLst>
                <a:gd name="T0" fmla="*/ 18 w 40"/>
                <a:gd name="T1" fmla="*/ 1 h 29"/>
                <a:gd name="T2" fmla="*/ 6 w 40"/>
                <a:gd name="T3" fmla="*/ 20 h 29"/>
                <a:gd name="T4" fmla="*/ 18 w 40"/>
                <a:gd name="T5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18" y="1"/>
                  </a:moveTo>
                  <a:cubicBezTo>
                    <a:pt x="40" y="6"/>
                    <a:pt x="25" y="29"/>
                    <a:pt x="6" y="20"/>
                  </a:cubicBezTo>
                  <a:cubicBezTo>
                    <a:pt x="0" y="10"/>
                    <a:pt x="5" y="0"/>
                    <a:pt x="1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6" name="Freeform 86">
              <a:extLst>
                <a:ext uri="{FF2B5EF4-FFF2-40B4-BE49-F238E27FC236}">
                  <a16:creationId xmlns:a16="http://schemas.microsoft.com/office/drawing/2014/main" id="{851A3E4E-2857-4A69-AEC0-79CF8C413D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2906021" y="118352"/>
              <a:ext cx="131153" cy="112612"/>
            </a:xfrm>
            <a:custGeom>
              <a:avLst/>
              <a:gdLst>
                <a:gd name="T0" fmla="*/ 22 w 40"/>
                <a:gd name="T1" fmla="*/ 1 h 37"/>
                <a:gd name="T2" fmla="*/ 15 w 40"/>
                <a:gd name="T3" fmla="*/ 23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40" y="3"/>
                    <a:pt x="33" y="37"/>
                    <a:pt x="15" y="23"/>
                  </a:cubicBezTo>
                  <a:cubicBezTo>
                    <a:pt x="0" y="20"/>
                    <a:pt x="7" y="0"/>
                    <a:pt x="22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7" name="Freeform 106">
              <a:extLst>
                <a:ext uri="{FF2B5EF4-FFF2-40B4-BE49-F238E27FC236}">
                  <a16:creationId xmlns:a16="http://schemas.microsoft.com/office/drawing/2014/main" id="{449C2B94-6D2C-466B-9091-18CA59956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2641720" y="633568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8" name="Freeform 108">
              <a:extLst>
                <a:ext uri="{FF2B5EF4-FFF2-40B4-BE49-F238E27FC236}">
                  <a16:creationId xmlns:a16="http://schemas.microsoft.com/office/drawing/2014/main" id="{D09D148A-E95C-4A5F-AFBD-D05C90839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2624547" y="1134288"/>
              <a:ext cx="121406" cy="90579"/>
            </a:xfrm>
            <a:custGeom>
              <a:avLst/>
              <a:gdLst>
                <a:gd name="T0" fmla="*/ 26 w 37"/>
                <a:gd name="T1" fmla="*/ 1 h 30"/>
                <a:gd name="T2" fmla="*/ 35 w 37"/>
                <a:gd name="T3" fmla="*/ 21 h 30"/>
                <a:gd name="T4" fmla="*/ 26 w 37"/>
                <a:gd name="T5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0">
                  <a:moveTo>
                    <a:pt x="26" y="1"/>
                  </a:moveTo>
                  <a:cubicBezTo>
                    <a:pt x="35" y="0"/>
                    <a:pt x="37" y="13"/>
                    <a:pt x="35" y="21"/>
                  </a:cubicBezTo>
                  <a:cubicBezTo>
                    <a:pt x="14" y="30"/>
                    <a:pt x="0" y="8"/>
                    <a:pt x="26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9" name="Freeform 110">
              <a:extLst>
                <a:ext uri="{FF2B5EF4-FFF2-40B4-BE49-F238E27FC236}">
                  <a16:creationId xmlns:a16="http://schemas.microsoft.com/office/drawing/2014/main" id="{5B90C58B-B2C5-4C93-8397-016D62EE67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2619444" y="385733"/>
              <a:ext cx="127608" cy="114243"/>
            </a:xfrm>
            <a:custGeom>
              <a:avLst/>
              <a:gdLst>
                <a:gd name="T0" fmla="*/ 21 w 39"/>
                <a:gd name="T1" fmla="*/ 1 h 38"/>
                <a:gd name="T2" fmla="*/ 39 w 39"/>
                <a:gd name="T3" fmla="*/ 18 h 38"/>
                <a:gd name="T4" fmla="*/ 21 w 39"/>
                <a:gd name="T5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8">
                  <a:moveTo>
                    <a:pt x="21" y="1"/>
                  </a:moveTo>
                  <a:cubicBezTo>
                    <a:pt x="35" y="0"/>
                    <a:pt x="38" y="8"/>
                    <a:pt x="39" y="18"/>
                  </a:cubicBezTo>
                  <a:cubicBezTo>
                    <a:pt x="25" y="38"/>
                    <a:pt x="0" y="13"/>
                    <a:pt x="2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0" name="Freeform 112">
              <a:extLst>
                <a:ext uri="{FF2B5EF4-FFF2-40B4-BE49-F238E27FC236}">
                  <a16:creationId xmlns:a16="http://schemas.microsoft.com/office/drawing/2014/main" id="{97EE4FEF-54FA-45E2-A177-BA946262DF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2630146" y="954579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1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1" name="Freeform 36">
              <a:extLst>
                <a:ext uri="{FF2B5EF4-FFF2-40B4-BE49-F238E27FC236}">
                  <a16:creationId xmlns:a16="http://schemas.microsoft.com/office/drawing/2014/main" id="{21D3B3BA-A1D7-450E-B002-44DFDC68F9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2294226" y="4598801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2" name="Freeform 41">
              <a:extLst>
                <a:ext uri="{FF2B5EF4-FFF2-40B4-BE49-F238E27FC236}">
                  <a16:creationId xmlns:a16="http://schemas.microsoft.com/office/drawing/2014/main" id="{71516E84-743F-4EE4-B466-909E55FCC9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991372" y="4671231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3" name="Freeform 42">
              <a:extLst>
                <a:ext uri="{FF2B5EF4-FFF2-40B4-BE49-F238E27FC236}">
                  <a16:creationId xmlns:a16="http://schemas.microsoft.com/office/drawing/2014/main" id="{285EE84A-B305-47FC-9896-3EAAE94F6D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721306" y="4672363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" name="Freeform 45">
              <a:extLst>
                <a:ext uri="{FF2B5EF4-FFF2-40B4-BE49-F238E27FC236}">
                  <a16:creationId xmlns:a16="http://schemas.microsoft.com/office/drawing/2014/main" id="{ACD91DA3-CF45-4374-AEDA-5DA2E53EE4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2857458" y="4410076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5" name="Freeform 69">
              <a:extLst>
                <a:ext uri="{FF2B5EF4-FFF2-40B4-BE49-F238E27FC236}">
                  <a16:creationId xmlns:a16="http://schemas.microsoft.com/office/drawing/2014/main" id="{BB356FF6-7153-4AE8-904C-8535363AA8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2854176" y="5651651"/>
              <a:ext cx="144445" cy="111796"/>
            </a:xfrm>
            <a:custGeom>
              <a:avLst/>
              <a:gdLst>
                <a:gd name="T0" fmla="*/ 29 w 44"/>
                <a:gd name="T1" fmla="*/ 0 h 37"/>
                <a:gd name="T2" fmla="*/ 42 w 44"/>
                <a:gd name="T3" fmla="*/ 21 h 37"/>
                <a:gd name="T4" fmla="*/ 29 w 44"/>
                <a:gd name="T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7">
                  <a:moveTo>
                    <a:pt x="29" y="0"/>
                  </a:moveTo>
                  <a:cubicBezTo>
                    <a:pt x="36" y="2"/>
                    <a:pt x="44" y="12"/>
                    <a:pt x="42" y="21"/>
                  </a:cubicBezTo>
                  <a:cubicBezTo>
                    <a:pt x="25" y="37"/>
                    <a:pt x="0" y="7"/>
                    <a:pt x="2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6" name="Freeform 70">
              <a:extLst>
                <a:ext uri="{FF2B5EF4-FFF2-40B4-BE49-F238E27FC236}">
                  <a16:creationId xmlns:a16="http://schemas.microsoft.com/office/drawing/2014/main" id="{D9CD9700-C2DA-4CCD-8700-D763281E4C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2818389" y="6243395"/>
              <a:ext cx="131153" cy="75890"/>
            </a:xfrm>
            <a:custGeom>
              <a:avLst/>
              <a:gdLst>
                <a:gd name="T0" fmla="*/ 18 w 40"/>
                <a:gd name="T1" fmla="*/ 0 h 25"/>
                <a:gd name="T2" fmla="*/ 7 w 40"/>
                <a:gd name="T3" fmla="*/ 21 h 25"/>
                <a:gd name="T4" fmla="*/ 18 w 40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5">
                  <a:moveTo>
                    <a:pt x="18" y="0"/>
                  </a:moveTo>
                  <a:cubicBezTo>
                    <a:pt x="40" y="9"/>
                    <a:pt x="26" y="25"/>
                    <a:pt x="7" y="21"/>
                  </a:cubicBezTo>
                  <a:cubicBezTo>
                    <a:pt x="0" y="11"/>
                    <a:pt x="5" y="0"/>
                    <a:pt x="1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7" name="Freeform 74">
              <a:extLst>
                <a:ext uri="{FF2B5EF4-FFF2-40B4-BE49-F238E27FC236}">
                  <a16:creationId xmlns:a16="http://schemas.microsoft.com/office/drawing/2014/main" id="{EF5898F8-F274-4A71-ABC2-9727884523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2835281" y="5984792"/>
              <a:ext cx="137356" cy="120771"/>
            </a:xfrm>
            <a:custGeom>
              <a:avLst/>
              <a:gdLst>
                <a:gd name="T0" fmla="*/ 19 w 42"/>
                <a:gd name="T1" fmla="*/ 0 h 40"/>
                <a:gd name="T2" fmla="*/ 4 w 42"/>
                <a:gd name="T3" fmla="*/ 19 h 40"/>
                <a:gd name="T4" fmla="*/ 19 w 42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40">
                  <a:moveTo>
                    <a:pt x="19" y="0"/>
                  </a:moveTo>
                  <a:cubicBezTo>
                    <a:pt x="42" y="10"/>
                    <a:pt x="20" y="40"/>
                    <a:pt x="4" y="19"/>
                  </a:cubicBezTo>
                  <a:cubicBezTo>
                    <a:pt x="0" y="6"/>
                    <a:pt x="8" y="1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8" name="Freeform 85">
              <a:extLst>
                <a:ext uri="{FF2B5EF4-FFF2-40B4-BE49-F238E27FC236}">
                  <a16:creationId xmlns:a16="http://schemas.microsoft.com/office/drawing/2014/main" id="{AEBBE398-C737-4798-92D3-68B6928A9B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2845443" y="6468970"/>
              <a:ext cx="127608" cy="97107"/>
            </a:xfrm>
            <a:custGeom>
              <a:avLst/>
              <a:gdLst>
                <a:gd name="T0" fmla="*/ 21 w 39"/>
                <a:gd name="T1" fmla="*/ 0 h 32"/>
                <a:gd name="T2" fmla="*/ 13 w 39"/>
                <a:gd name="T3" fmla="*/ 20 h 32"/>
                <a:gd name="T4" fmla="*/ 21 w 39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2">
                  <a:moveTo>
                    <a:pt x="21" y="0"/>
                  </a:moveTo>
                  <a:cubicBezTo>
                    <a:pt x="39" y="2"/>
                    <a:pt x="32" y="32"/>
                    <a:pt x="13" y="20"/>
                  </a:cubicBezTo>
                  <a:cubicBezTo>
                    <a:pt x="3" y="23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9" name="Freeform 87">
              <a:extLst>
                <a:ext uri="{FF2B5EF4-FFF2-40B4-BE49-F238E27FC236}">
                  <a16:creationId xmlns:a16="http://schemas.microsoft.com/office/drawing/2014/main" id="{F3116C15-246C-412A-B5A8-DC7E056EC8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2822723" y="6734262"/>
              <a:ext cx="134697" cy="90579"/>
            </a:xfrm>
            <a:custGeom>
              <a:avLst/>
              <a:gdLst>
                <a:gd name="T0" fmla="*/ 27 w 41"/>
                <a:gd name="T1" fmla="*/ 0 h 30"/>
                <a:gd name="T2" fmla="*/ 41 w 41"/>
                <a:gd name="T3" fmla="*/ 19 h 30"/>
                <a:gd name="T4" fmla="*/ 27 w 41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0">
                  <a:moveTo>
                    <a:pt x="27" y="0"/>
                  </a:moveTo>
                  <a:cubicBezTo>
                    <a:pt x="35" y="0"/>
                    <a:pt x="40" y="11"/>
                    <a:pt x="41" y="19"/>
                  </a:cubicBezTo>
                  <a:cubicBezTo>
                    <a:pt x="21" y="30"/>
                    <a:pt x="0" y="10"/>
                    <a:pt x="27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0" name="Freeform 88">
              <a:extLst>
                <a:ext uri="{FF2B5EF4-FFF2-40B4-BE49-F238E27FC236}">
                  <a16:creationId xmlns:a16="http://schemas.microsoft.com/office/drawing/2014/main" id="{F9FA8A4C-F799-47E7-85C8-4DA109A003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2909835" y="5700739"/>
              <a:ext cx="6204" cy="6527"/>
            </a:xfrm>
            <a:custGeom>
              <a:avLst/>
              <a:gdLst>
                <a:gd name="T0" fmla="*/ 0 w 2"/>
                <a:gd name="T1" fmla="*/ 0 h 2"/>
                <a:gd name="T2" fmla="*/ 2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1" y="1"/>
                    <a:pt x="2" y="2"/>
                  </a:cubicBezTo>
                  <a:cubicBezTo>
                    <a:pt x="1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1" name="Freeform 102">
              <a:extLst>
                <a:ext uri="{FF2B5EF4-FFF2-40B4-BE49-F238E27FC236}">
                  <a16:creationId xmlns:a16="http://schemas.microsoft.com/office/drawing/2014/main" id="{06EB852C-D558-4FA2-B6BD-72478CDCE5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2563385" y="5748297"/>
              <a:ext cx="121406" cy="99554"/>
            </a:xfrm>
            <a:custGeom>
              <a:avLst/>
              <a:gdLst>
                <a:gd name="T0" fmla="*/ 21 w 37"/>
                <a:gd name="T1" fmla="*/ 0 h 33"/>
                <a:gd name="T2" fmla="*/ 19 w 37"/>
                <a:gd name="T3" fmla="*/ 23 h 33"/>
                <a:gd name="T4" fmla="*/ 21 w 37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3">
                  <a:moveTo>
                    <a:pt x="21" y="0"/>
                  </a:moveTo>
                  <a:cubicBezTo>
                    <a:pt x="37" y="0"/>
                    <a:pt x="29" y="33"/>
                    <a:pt x="19" y="23"/>
                  </a:cubicBezTo>
                  <a:cubicBezTo>
                    <a:pt x="0" y="30"/>
                    <a:pt x="3" y="0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2" name="Freeform 103">
              <a:extLst>
                <a:ext uri="{FF2B5EF4-FFF2-40B4-BE49-F238E27FC236}">
                  <a16:creationId xmlns:a16="http://schemas.microsoft.com/office/drawing/2014/main" id="{0B128693-39C5-4999-9EB7-FAF6D33AF6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2546293" y="6018719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3" name="Freeform 117">
              <a:extLst>
                <a:ext uri="{FF2B5EF4-FFF2-40B4-BE49-F238E27FC236}">
                  <a16:creationId xmlns:a16="http://schemas.microsoft.com/office/drawing/2014/main" id="{A7E94734-299A-4A1A-8745-522701D7F0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2598102" y="6062398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" name="Freeform 118">
              <a:extLst>
                <a:ext uri="{FF2B5EF4-FFF2-40B4-BE49-F238E27FC236}">
                  <a16:creationId xmlns:a16="http://schemas.microsoft.com/office/drawing/2014/main" id="{88D7A4B9-ADFA-49C6-A86B-1801ECE375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2583208" y="6710138"/>
              <a:ext cx="131153" cy="96290"/>
            </a:xfrm>
            <a:custGeom>
              <a:avLst/>
              <a:gdLst>
                <a:gd name="T0" fmla="*/ 22 w 40"/>
                <a:gd name="T1" fmla="*/ 0 h 32"/>
                <a:gd name="T2" fmla="*/ 16 w 40"/>
                <a:gd name="T3" fmla="*/ 25 h 32"/>
                <a:gd name="T4" fmla="*/ 22 w 40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2">
                  <a:moveTo>
                    <a:pt x="22" y="0"/>
                  </a:moveTo>
                  <a:cubicBezTo>
                    <a:pt x="40" y="3"/>
                    <a:pt x="40" y="32"/>
                    <a:pt x="16" y="25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" name="Freeform 119">
              <a:extLst>
                <a:ext uri="{FF2B5EF4-FFF2-40B4-BE49-F238E27FC236}">
                  <a16:creationId xmlns:a16="http://schemas.microsoft.com/office/drawing/2014/main" id="{1D2B967C-42F5-4C41-B5A8-333B15CF27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2554120" y="6262680"/>
              <a:ext cx="127608" cy="150965"/>
            </a:xfrm>
            <a:custGeom>
              <a:avLst/>
              <a:gdLst>
                <a:gd name="T0" fmla="*/ 13 w 39"/>
                <a:gd name="T1" fmla="*/ 6 h 50"/>
                <a:gd name="T2" fmla="*/ 0 w 39"/>
                <a:gd name="T3" fmla="*/ 23 h 50"/>
                <a:gd name="T4" fmla="*/ 13 w 39"/>
                <a:gd name="T5" fmla="*/ 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50">
                  <a:moveTo>
                    <a:pt x="13" y="6"/>
                  </a:moveTo>
                  <a:cubicBezTo>
                    <a:pt x="39" y="10"/>
                    <a:pt x="16" y="50"/>
                    <a:pt x="0" y="23"/>
                  </a:cubicBezTo>
                  <a:cubicBezTo>
                    <a:pt x="1" y="0"/>
                    <a:pt x="5" y="14"/>
                    <a:pt x="13" y="6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6" name="Freeform 8">
              <a:extLst>
                <a:ext uri="{FF2B5EF4-FFF2-40B4-BE49-F238E27FC236}">
                  <a16:creationId xmlns:a16="http://schemas.microsoft.com/office/drawing/2014/main" id="{7E3E1C46-3049-4EC7-A692-A95CEE2A80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2624220" y="206994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7" name="Freeform 8">
              <a:extLst>
                <a:ext uri="{FF2B5EF4-FFF2-40B4-BE49-F238E27FC236}">
                  <a16:creationId xmlns:a16="http://schemas.microsoft.com/office/drawing/2014/main" id="{59EC4BA9-BAFD-46B9-B282-A708F32DA6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853403" y="67393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8" name="Freeform 43">
              <a:extLst>
                <a:ext uri="{FF2B5EF4-FFF2-40B4-BE49-F238E27FC236}">
                  <a16:creationId xmlns:a16="http://schemas.microsoft.com/office/drawing/2014/main" id="{0BB44AF0-8C8E-4407-8BE6-C5A64ACB7F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819884" y="5967585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9" name="Freeform 51">
              <a:extLst>
                <a:ext uri="{FF2B5EF4-FFF2-40B4-BE49-F238E27FC236}">
                  <a16:creationId xmlns:a16="http://schemas.microsoft.com/office/drawing/2014/main" id="{85398933-36C3-494E-B746-673993C878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810283" y="5734370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0" name="Freeform 53">
              <a:extLst>
                <a:ext uri="{FF2B5EF4-FFF2-40B4-BE49-F238E27FC236}">
                  <a16:creationId xmlns:a16="http://schemas.microsoft.com/office/drawing/2014/main" id="{84BFEAB6-0117-44A8-8459-8592C14D9F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751968" y="5465370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1" name="Freeform 54">
              <a:extLst>
                <a:ext uri="{FF2B5EF4-FFF2-40B4-BE49-F238E27FC236}">
                  <a16:creationId xmlns:a16="http://schemas.microsoft.com/office/drawing/2014/main" id="{A171CE1C-2DD7-4682-BE34-E3D5986A06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848820" y="6232142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2" name="Freeform 59">
              <a:extLst>
                <a:ext uri="{FF2B5EF4-FFF2-40B4-BE49-F238E27FC236}">
                  <a16:creationId xmlns:a16="http://schemas.microsoft.com/office/drawing/2014/main" id="{993E51E0-704B-47D0-9E80-52F81035FB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785974" y="6481570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3" name="Freeform 61">
              <a:extLst>
                <a:ext uri="{FF2B5EF4-FFF2-40B4-BE49-F238E27FC236}">
                  <a16:creationId xmlns:a16="http://schemas.microsoft.com/office/drawing/2014/main" id="{B877D7D4-56A7-4747-AB50-4D2CB582A7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791453" y="6698934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4" name="Freeform 78">
              <a:extLst>
                <a:ext uri="{FF2B5EF4-FFF2-40B4-BE49-F238E27FC236}">
                  <a16:creationId xmlns:a16="http://schemas.microsoft.com/office/drawing/2014/main" id="{7AD863AE-05C2-42B0-8B8C-2262A95B8D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2043184" y="6077982"/>
              <a:ext cx="147990" cy="75075"/>
            </a:xfrm>
            <a:custGeom>
              <a:avLst/>
              <a:gdLst>
                <a:gd name="T0" fmla="*/ 22 w 45"/>
                <a:gd name="T1" fmla="*/ 0 h 25"/>
                <a:gd name="T2" fmla="*/ 28 w 45"/>
                <a:gd name="T3" fmla="*/ 25 h 25"/>
                <a:gd name="T4" fmla="*/ 22 w 4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5">
                  <a:moveTo>
                    <a:pt x="22" y="0"/>
                  </a:moveTo>
                  <a:cubicBezTo>
                    <a:pt x="32" y="1"/>
                    <a:pt x="45" y="21"/>
                    <a:pt x="28" y="25"/>
                  </a:cubicBezTo>
                  <a:cubicBezTo>
                    <a:pt x="9" y="23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5" name="Freeform 79">
              <a:extLst>
                <a:ext uri="{FF2B5EF4-FFF2-40B4-BE49-F238E27FC236}">
                  <a16:creationId xmlns:a16="http://schemas.microsoft.com/office/drawing/2014/main" id="{96FE0420-A304-40C5-A11A-0D43C374DB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2054739" y="5852650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6" name="Freeform 80">
              <a:extLst>
                <a:ext uri="{FF2B5EF4-FFF2-40B4-BE49-F238E27FC236}">
                  <a16:creationId xmlns:a16="http://schemas.microsoft.com/office/drawing/2014/main" id="{5712C99F-0668-4696-B7F5-5BE3B40780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2059192" y="5618119"/>
              <a:ext cx="124951" cy="66098"/>
            </a:xfrm>
            <a:custGeom>
              <a:avLst/>
              <a:gdLst>
                <a:gd name="T0" fmla="*/ 21 w 38"/>
                <a:gd name="T1" fmla="*/ 0 h 22"/>
                <a:gd name="T2" fmla="*/ 21 w 38"/>
                <a:gd name="T3" fmla="*/ 22 h 22"/>
                <a:gd name="T4" fmla="*/ 21 w 38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2">
                  <a:moveTo>
                    <a:pt x="21" y="0"/>
                  </a:moveTo>
                  <a:cubicBezTo>
                    <a:pt x="37" y="2"/>
                    <a:pt x="38" y="20"/>
                    <a:pt x="21" y="22"/>
                  </a:cubicBezTo>
                  <a:cubicBezTo>
                    <a:pt x="9" y="16"/>
                    <a:pt x="0" y="6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7" name="Freeform 84">
              <a:extLst>
                <a:ext uri="{FF2B5EF4-FFF2-40B4-BE49-F238E27FC236}">
                  <a16:creationId xmlns:a16="http://schemas.microsoft.com/office/drawing/2014/main" id="{45B51241-B4A7-44BA-B3B1-6D0785936E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2065791" y="6353133"/>
              <a:ext cx="131153" cy="88130"/>
            </a:xfrm>
            <a:custGeom>
              <a:avLst/>
              <a:gdLst>
                <a:gd name="T0" fmla="*/ 18 w 40"/>
                <a:gd name="T1" fmla="*/ 1 h 29"/>
                <a:gd name="T2" fmla="*/ 6 w 40"/>
                <a:gd name="T3" fmla="*/ 20 h 29"/>
                <a:gd name="T4" fmla="*/ 18 w 40"/>
                <a:gd name="T5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18" y="1"/>
                  </a:moveTo>
                  <a:cubicBezTo>
                    <a:pt x="40" y="6"/>
                    <a:pt x="25" y="29"/>
                    <a:pt x="6" y="20"/>
                  </a:cubicBezTo>
                  <a:cubicBezTo>
                    <a:pt x="0" y="10"/>
                    <a:pt x="5" y="0"/>
                    <a:pt x="1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8" name="Freeform 86">
              <a:extLst>
                <a:ext uri="{FF2B5EF4-FFF2-40B4-BE49-F238E27FC236}">
                  <a16:creationId xmlns:a16="http://schemas.microsoft.com/office/drawing/2014/main" id="{D6E3E1E9-9E2B-4B15-979A-D9ADF02FEB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2078761" y="6639984"/>
              <a:ext cx="131153" cy="112612"/>
            </a:xfrm>
            <a:custGeom>
              <a:avLst/>
              <a:gdLst>
                <a:gd name="T0" fmla="*/ 22 w 40"/>
                <a:gd name="T1" fmla="*/ 1 h 37"/>
                <a:gd name="T2" fmla="*/ 15 w 40"/>
                <a:gd name="T3" fmla="*/ 23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40" y="3"/>
                    <a:pt x="33" y="37"/>
                    <a:pt x="15" y="23"/>
                  </a:cubicBezTo>
                  <a:cubicBezTo>
                    <a:pt x="0" y="20"/>
                    <a:pt x="7" y="0"/>
                    <a:pt x="22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9" name="Freeform 106">
              <a:extLst>
                <a:ext uri="{FF2B5EF4-FFF2-40B4-BE49-F238E27FC236}">
                  <a16:creationId xmlns:a16="http://schemas.microsoft.com/office/drawing/2014/main" id="{A37D17A3-9203-43E1-955F-779C2CFD3B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2357994" y="6091744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0" name="Freeform 108">
              <a:extLst>
                <a:ext uri="{FF2B5EF4-FFF2-40B4-BE49-F238E27FC236}">
                  <a16:creationId xmlns:a16="http://schemas.microsoft.com/office/drawing/2014/main" id="{42EEB773-123A-4E50-93FF-FE62CB9377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2344939" y="5584610"/>
              <a:ext cx="121406" cy="90579"/>
            </a:xfrm>
            <a:custGeom>
              <a:avLst/>
              <a:gdLst>
                <a:gd name="T0" fmla="*/ 26 w 37"/>
                <a:gd name="T1" fmla="*/ 1 h 30"/>
                <a:gd name="T2" fmla="*/ 35 w 37"/>
                <a:gd name="T3" fmla="*/ 21 h 30"/>
                <a:gd name="T4" fmla="*/ 26 w 37"/>
                <a:gd name="T5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0">
                  <a:moveTo>
                    <a:pt x="26" y="1"/>
                  </a:moveTo>
                  <a:cubicBezTo>
                    <a:pt x="35" y="0"/>
                    <a:pt x="37" y="13"/>
                    <a:pt x="35" y="21"/>
                  </a:cubicBezTo>
                  <a:cubicBezTo>
                    <a:pt x="14" y="30"/>
                    <a:pt x="0" y="8"/>
                    <a:pt x="26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1" name="Freeform 110">
              <a:extLst>
                <a:ext uri="{FF2B5EF4-FFF2-40B4-BE49-F238E27FC236}">
                  <a16:creationId xmlns:a16="http://schemas.microsoft.com/office/drawing/2014/main" id="{41D4F2D5-C07C-4F05-A11F-6024B7F138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2358684" y="6418626"/>
              <a:ext cx="127608" cy="114243"/>
            </a:xfrm>
            <a:custGeom>
              <a:avLst/>
              <a:gdLst>
                <a:gd name="T0" fmla="*/ 21 w 39"/>
                <a:gd name="T1" fmla="*/ 1 h 38"/>
                <a:gd name="T2" fmla="*/ 39 w 39"/>
                <a:gd name="T3" fmla="*/ 18 h 38"/>
                <a:gd name="T4" fmla="*/ 21 w 39"/>
                <a:gd name="T5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8">
                  <a:moveTo>
                    <a:pt x="21" y="1"/>
                  </a:moveTo>
                  <a:cubicBezTo>
                    <a:pt x="35" y="0"/>
                    <a:pt x="38" y="8"/>
                    <a:pt x="39" y="18"/>
                  </a:cubicBezTo>
                  <a:cubicBezTo>
                    <a:pt x="25" y="38"/>
                    <a:pt x="0" y="13"/>
                    <a:pt x="2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2" name="Freeform 112">
              <a:extLst>
                <a:ext uri="{FF2B5EF4-FFF2-40B4-BE49-F238E27FC236}">
                  <a16:creationId xmlns:a16="http://schemas.microsoft.com/office/drawing/2014/main" id="{9AD3968C-7A54-4876-A3B1-0A199BD9D3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2357730" y="5882420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1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3" name="Freeform 34">
              <a:extLst>
                <a:ext uri="{FF2B5EF4-FFF2-40B4-BE49-F238E27FC236}">
                  <a16:creationId xmlns:a16="http://schemas.microsoft.com/office/drawing/2014/main" id="{84A9F12A-9E3E-4B1C-AECE-2204350DC2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819827" y="1405235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4" name="Freeform 36">
              <a:extLst>
                <a:ext uri="{FF2B5EF4-FFF2-40B4-BE49-F238E27FC236}">
                  <a16:creationId xmlns:a16="http://schemas.microsoft.com/office/drawing/2014/main" id="{AE1C5FD2-F9CD-4637-814D-A3A526F07B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842290" y="724578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" name="Freeform 41">
              <a:extLst>
                <a:ext uri="{FF2B5EF4-FFF2-40B4-BE49-F238E27FC236}">
                  <a16:creationId xmlns:a16="http://schemas.microsoft.com/office/drawing/2014/main" id="{83C66AA3-5242-4EC3-A629-2C827DED24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842290" y="51705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6" name="Freeform 42">
              <a:extLst>
                <a:ext uri="{FF2B5EF4-FFF2-40B4-BE49-F238E27FC236}">
                  <a16:creationId xmlns:a16="http://schemas.microsoft.com/office/drawing/2014/main" id="{132B76A0-CFCB-46B9-A647-A0CDEE2F7E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821480" y="1221982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7" name="Freeform 45">
              <a:extLst>
                <a:ext uri="{FF2B5EF4-FFF2-40B4-BE49-F238E27FC236}">
                  <a16:creationId xmlns:a16="http://schemas.microsoft.com/office/drawing/2014/main" id="{423AA744-F810-4397-917F-77D42FE3D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872483" y="934600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8" name="Freeform 66">
              <a:extLst>
                <a:ext uri="{FF2B5EF4-FFF2-40B4-BE49-F238E27FC236}">
                  <a16:creationId xmlns:a16="http://schemas.microsoft.com/office/drawing/2014/main" id="{5C72F779-C984-4431-94E3-38E6050EAD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2125160" y="1389589"/>
              <a:ext cx="131153" cy="111796"/>
            </a:xfrm>
            <a:custGeom>
              <a:avLst/>
              <a:gdLst>
                <a:gd name="T0" fmla="*/ 22 w 40"/>
                <a:gd name="T1" fmla="*/ 1 h 37"/>
                <a:gd name="T2" fmla="*/ 40 w 40"/>
                <a:gd name="T3" fmla="*/ 18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36" y="0"/>
                    <a:pt x="40" y="8"/>
                    <a:pt x="40" y="18"/>
                  </a:cubicBezTo>
                  <a:cubicBezTo>
                    <a:pt x="27" y="37"/>
                    <a:pt x="0" y="14"/>
                    <a:pt x="22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9" name="Freeform 69">
              <a:extLst>
                <a:ext uri="{FF2B5EF4-FFF2-40B4-BE49-F238E27FC236}">
                  <a16:creationId xmlns:a16="http://schemas.microsoft.com/office/drawing/2014/main" id="{8BF25437-23A6-4F68-A6CC-2021B4DB5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2125043" y="1107344"/>
              <a:ext cx="144445" cy="111796"/>
            </a:xfrm>
            <a:custGeom>
              <a:avLst/>
              <a:gdLst>
                <a:gd name="T0" fmla="*/ 29 w 44"/>
                <a:gd name="T1" fmla="*/ 0 h 37"/>
                <a:gd name="T2" fmla="*/ 42 w 44"/>
                <a:gd name="T3" fmla="*/ 21 h 37"/>
                <a:gd name="T4" fmla="*/ 29 w 44"/>
                <a:gd name="T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7">
                  <a:moveTo>
                    <a:pt x="29" y="0"/>
                  </a:moveTo>
                  <a:cubicBezTo>
                    <a:pt x="36" y="2"/>
                    <a:pt x="44" y="12"/>
                    <a:pt x="42" y="21"/>
                  </a:cubicBezTo>
                  <a:cubicBezTo>
                    <a:pt x="25" y="37"/>
                    <a:pt x="0" y="7"/>
                    <a:pt x="2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0" name="Freeform 70">
              <a:extLst>
                <a:ext uri="{FF2B5EF4-FFF2-40B4-BE49-F238E27FC236}">
                  <a16:creationId xmlns:a16="http://schemas.microsoft.com/office/drawing/2014/main" id="{B68970AA-D5FD-4ED4-8AE4-C981BD290B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2174122" y="551506"/>
              <a:ext cx="131153" cy="75890"/>
            </a:xfrm>
            <a:custGeom>
              <a:avLst/>
              <a:gdLst>
                <a:gd name="T0" fmla="*/ 18 w 40"/>
                <a:gd name="T1" fmla="*/ 0 h 25"/>
                <a:gd name="T2" fmla="*/ 7 w 40"/>
                <a:gd name="T3" fmla="*/ 21 h 25"/>
                <a:gd name="T4" fmla="*/ 18 w 40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5">
                  <a:moveTo>
                    <a:pt x="18" y="0"/>
                  </a:moveTo>
                  <a:cubicBezTo>
                    <a:pt x="40" y="9"/>
                    <a:pt x="26" y="25"/>
                    <a:pt x="7" y="21"/>
                  </a:cubicBezTo>
                  <a:cubicBezTo>
                    <a:pt x="0" y="11"/>
                    <a:pt x="5" y="0"/>
                    <a:pt x="1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1" name="Freeform 74">
              <a:extLst>
                <a:ext uri="{FF2B5EF4-FFF2-40B4-BE49-F238E27FC236}">
                  <a16:creationId xmlns:a16="http://schemas.microsoft.com/office/drawing/2014/main" id="{56CDF8D4-4455-458D-A168-36FD9BCF2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2151027" y="765229"/>
              <a:ext cx="137356" cy="120771"/>
            </a:xfrm>
            <a:custGeom>
              <a:avLst/>
              <a:gdLst>
                <a:gd name="T0" fmla="*/ 19 w 42"/>
                <a:gd name="T1" fmla="*/ 0 h 40"/>
                <a:gd name="T2" fmla="*/ 4 w 42"/>
                <a:gd name="T3" fmla="*/ 19 h 40"/>
                <a:gd name="T4" fmla="*/ 19 w 42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40">
                  <a:moveTo>
                    <a:pt x="19" y="0"/>
                  </a:moveTo>
                  <a:cubicBezTo>
                    <a:pt x="42" y="10"/>
                    <a:pt x="20" y="40"/>
                    <a:pt x="4" y="19"/>
                  </a:cubicBezTo>
                  <a:cubicBezTo>
                    <a:pt x="0" y="6"/>
                    <a:pt x="8" y="1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2" name="Freeform 85">
              <a:extLst>
                <a:ext uri="{FF2B5EF4-FFF2-40B4-BE49-F238E27FC236}">
                  <a16:creationId xmlns:a16="http://schemas.microsoft.com/office/drawing/2014/main" id="{17A0BB86-D681-41CF-9C63-B55FAA2708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2139067" y="258174"/>
              <a:ext cx="127608" cy="97107"/>
            </a:xfrm>
            <a:custGeom>
              <a:avLst/>
              <a:gdLst>
                <a:gd name="T0" fmla="*/ 21 w 39"/>
                <a:gd name="T1" fmla="*/ 0 h 32"/>
                <a:gd name="T2" fmla="*/ 13 w 39"/>
                <a:gd name="T3" fmla="*/ 20 h 32"/>
                <a:gd name="T4" fmla="*/ 21 w 39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2">
                  <a:moveTo>
                    <a:pt x="21" y="0"/>
                  </a:moveTo>
                  <a:cubicBezTo>
                    <a:pt x="39" y="2"/>
                    <a:pt x="32" y="32"/>
                    <a:pt x="13" y="20"/>
                  </a:cubicBezTo>
                  <a:cubicBezTo>
                    <a:pt x="3" y="23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3" name="Freeform 87">
              <a:extLst>
                <a:ext uri="{FF2B5EF4-FFF2-40B4-BE49-F238E27FC236}">
                  <a16:creationId xmlns:a16="http://schemas.microsoft.com/office/drawing/2014/main" id="{51933FCD-E07F-4E47-853E-B791F1BBDF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2142681" y="94688"/>
              <a:ext cx="134697" cy="90579"/>
            </a:xfrm>
            <a:custGeom>
              <a:avLst/>
              <a:gdLst>
                <a:gd name="T0" fmla="*/ 27 w 41"/>
                <a:gd name="T1" fmla="*/ 0 h 30"/>
                <a:gd name="T2" fmla="*/ 41 w 41"/>
                <a:gd name="T3" fmla="*/ 19 h 30"/>
                <a:gd name="T4" fmla="*/ 27 w 41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0">
                  <a:moveTo>
                    <a:pt x="27" y="0"/>
                  </a:moveTo>
                  <a:cubicBezTo>
                    <a:pt x="35" y="0"/>
                    <a:pt x="40" y="11"/>
                    <a:pt x="41" y="19"/>
                  </a:cubicBezTo>
                  <a:cubicBezTo>
                    <a:pt x="21" y="30"/>
                    <a:pt x="0" y="10"/>
                    <a:pt x="27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4" name="Freeform 88">
              <a:extLst>
                <a:ext uri="{FF2B5EF4-FFF2-40B4-BE49-F238E27FC236}">
                  <a16:creationId xmlns:a16="http://schemas.microsoft.com/office/drawing/2014/main" id="{2EB1546B-A39B-432A-8E6A-1F7421881D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2207625" y="1163525"/>
              <a:ext cx="6204" cy="6527"/>
            </a:xfrm>
            <a:custGeom>
              <a:avLst/>
              <a:gdLst>
                <a:gd name="T0" fmla="*/ 0 w 2"/>
                <a:gd name="T1" fmla="*/ 0 h 2"/>
                <a:gd name="T2" fmla="*/ 2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1" y="1"/>
                    <a:pt x="2" y="2"/>
                  </a:cubicBezTo>
                  <a:cubicBezTo>
                    <a:pt x="1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5" name="Freeform 94">
              <a:extLst>
                <a:ext uri="{FF2B5EF4-FFF2-40B4-BE49-F238E27FC236}">
                  <a16:creationId xmlns:a16="http://schemas.microsoft.com/office/drawing/2014/main" id="{A5AF0119-0028-4D14-B6CF-0ED0AF8629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2392943" y="1362883"/>
              <a:ext cx="138242" cy="102819"/>
            </a:xfrm>
            <a:custGeom>
              <a:avLst/>
              <a:gdLst>
                <a:gd name="T0" fmla="*/ 29 w 42"/>
                <a:gd name="T1" fmla="*/ 1 h 34"/>
                <a:gd name="T2" fmla="*/ 40 w 42"/>
                <a:gd name="T3" fmla="*/ 20 h 34"/>
                <a:gd name="T4" fmla="*/ 29 w 42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4">
                  <a:moveTo>
                    <a:pt x="29" y="1"/>
                  </a:moveTo>
                  <a:cubicBezTo>
                    <a:pt x="38" y="0"/>
                    <a:pt x="42" y="12"/>
                    <a:pt x="40" y="20"/>
                  </a:cubicBezTo>
                  <a:cubicBezTo>
                    <a:pt x="22" y="34"/>
                    <a:pt x="0" y="9"/>
                    <a:pt x="2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6" name="Freeform 102">
              <a:extLst>
                <a:ext uri="{FF2B5EF4-FFF2-40B4-BE49-F238E27FC236}">
                  <a16:creationId xmlns:a16="http://schemas.microsoft.com/office/drawing/2014/main" id="{39B7BAEF-46A4-4EE7-A3F1-2B0C3139ED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2402256" y="1155654"/>
              <a:ext cx="121406" cy="99554"/>
            </a:xfrm>
            <a:custGeom>
              <a:avLst/>
              <a:gdLst>
                <a:gd name="T0" fmla="*/ 21 w 37"/>
                <a:gd name="T1" fmla="*/ 0 h 33"/>
                <a:gd name="T2" fmla="*/ 19 w 37"/>
                <a:gd name="T3" fmla="*/ 23 h 33"/>
                <a:gd name="T4" fmla="*/ 21 w 37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3">
                  <a:moveTo>
                    <a:pt x="21" y="0"/>
                  </a:moveTo>
                  <a:cubicBezTo>
                    <a:pt x="37" y="0"/>
                    <a:pt x="29" y="33"/>
                    <a:pt x="19" y="23"/>
                  </a:cubicBezTo>
                  <a:cubicBezTo>
                    <a:pt x="0" y="30"/>
                    <a:pt x="3" y="0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7" name="Freeform 103">
              <a:extLst>
                <a:ext uri="{FF2B5EF4-FFF2-40B4-BE49-F238E27FC236}">
                  <a16:creationId xmlns:a16="http://schemas.microsoft.com/office/drawing/2014/main" id="{4AFF19DE-7520-450D-BBC4-514637C677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2418542" y="797064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8" name="Freeform 117">
              <a:extLst>
                <a:ext uri="{FF2B5EF4-FFF2-40B4-BE49-F238E27FC236}">
                  <a16:creationId xmlns:a16="http://schemas.microsoft.com/office/drawing/2014/main" id="{55F5F049-082E-4F28-A6F9-B22CED3476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2500545" y="850492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9" name="Freeform 118">
              <a:extLst>
                <a:ext uri="{FF2B5EF4-FFF2-40B4-BE49-F238E27FC236}">
                  <a16:creationId xmlns:a16="http://schemas.microsoft.com/office/drawing/2014/main" id="{F1FA5EE8-8FDF-4249-8FBE-5EE4A41B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2391375" y="112174"/>
              <a:ext cx="131153" cy="96290"/>
            </a:xfrm>
            <a:custGeom>
              <a:avLst/>
              <a:gdLst>
                <a:gd name="T0" fmla="*/ 22 w 40"/>
                <a:gd name="T1" fmla="*/ 0 h 32"/>
                <a:gd name="T2" fmla="*/ 16 w 40"/>
                <a:gd name="T3" fmla="*/ 25 h 32"/>
                <a:gd name="T4" fmla="*/ 22 w 40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2">
                  <a:moveTo>
                    <a:pt x="22" y="0"/>
                  </a:moveTo>
                  <a:cubicBezTo>
                    <a:pt x="40" y="3"/>
                    <a:pt x="40" y="32"/>
                    <a:pt x="16" y="25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0" name="Freeform 119">
              <a:extLst>
                <a:ext uri="{FF2B5EF4-FFF2-40B4-BE49-F238E27FC236}">
                  <a16:creationId xmlns:a16="http://schemas.microsoft.com/office/drawing/2014/main" id="{0516D437-66A6-4F8A-AB89-41D39D3598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2412255" y="528605"/>
              <a:ext cx="127608" cy="150965"/>
            </a:xfrm>
            <a:custGeom>
              <a:avLst/>
              <a:gdLst>
                <a:gd name="T0" fmla="*/ 13 w 39"/>
                <a:gd name="T1" fmla="*/ 6 h 50"/>
                <a:gd name="T2" fmla="*/ 0 w 39"/>
                <a:gd name="T3" fmla="*/ 23 h 50"/>
                <a:gd name="T4" fmla="*/ 13 w 39"/>
                <a:gd name="T5" fmla="*/ 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50">
                  <a:moveTo>
                    <a:pt x="13" y="6"/>
                  </a:moveTo>
                  <a:cubicBezTo>
                    <a:pt x="39" y="10"/>
                    <a:pt x="16" y="50"/>
                    <a:pt x="0" y="23"/>
                  </a:cubicBezTo>
                  <a:cubicBezTo>
                    <a:pt x="1" y="0"/>
                    <a:pt x="5" y="14"/>
                    <a:pt x="13" y="6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1" name="Freeform 8">
              <a:extLst>
                <a:ext uri="{FF2B5EF4-FFF2-40B4-BE49-F238E27FC236}">
                  <a16:creationId xmlns:a16="http://schemas.microsoft.com/office/drawing/2014/main" id="{3F9DD8A5-3889-448A-BB79-A5E1086DC5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2319382" y="6688861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2" name="Freeform 41">
              <a:extLst>
                <a:ext uri="{FF2B5EF4-FFF2-40B4-BE49-F238E27FC236}">
                  <a16:creationId xmlns:a16="http://schemas.microsoft.com/office/drawing/2014/main" id="{A5411003-0583-4E13-BD73-09447FE07B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2576051" y="5492043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3" name="Freeform 41">
              <a:extLst>
                <a:ext uri="{FF2B5EF4-FFF2-40B4-BE49-F238E27FC236}">
                  <a16:creationId xmlns:a16="http://schemas.microsoft.com/office/drawing/2014/main" id="{0857F65C-18A4-4138-888F-60B6250E55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2563626" y="651588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4" name="Freeform 41">
              <a:extLst>
                <a:ext uri="{FF2B5EF4-FFF2-40B4-BE49-F238E27FC236}">
                  <a16:creationId xmlns:a16="http://schemas.microsoft.com/office/drawing/2014/main" id="{ABED9D28-F90F-4E28-A5EE-F59041B05E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2916458" y="1405539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5" name="Freeform 79">
              <a:extLst>
                <a:ext uri="{FF2B5EF4-FFF2-40B4-BE49-F238E27FC236}">
                  <a16:creationId xmlns:a16="http://schemas.microsoft.com/office/drawing/2014/main" id="{A2B5689A-49D3-4436-8E8B-8B6C049D21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2338545" y="4860744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6" name="Freeform 79">
              <a:extLst>
                <a:ext uri="{FF2B5EF4-FFF2-40B4-BE49-F238E27FC236}">
                  <a16:creationId xmlns:a16="http://schemas.microsoft.com/office/drawing/2014/main" id="{9AEF7DFC-F323-44D3-93BC-8991F45012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2867650" y="5437392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7" name="Freeform 79">
              <a:extLst>
                <a:ext uri="{FF2B5EF4-FFF2-40B4-BE49-F238E27FC236}">
                  <a16:creationId xmlns:a16="http://schemas.microsoft.com/office/drawing/2014/main" id="{7D9C0AE3-7512-40BE-9DB0-92E5C9FAAD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2631376" y="1404839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8" name="Freeform 79">
              <a:extLst>
                <a:ext uri="{FF2B5EF4-FFF2-40B4-BE49-F238E27FC236}">
                  <a16:creationId xmlns:a16="http://schemas.microsoft.com/office/drawing/2014/main" id="{4EDB005F-47FF-4F3E-A8EC-AA3B45D3B6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838486" y="301463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9" name="Freeform 43">
              <a:extLst>
                <a:ext uri="{FF2B5EF4-FFF2-40B4-BE49-F238E27FC236}">
                  <a16:creationId xmlns:a16="http://schemas.microsoft.com/office/drawing/2014/main" id="{66DA380F-77D7-4F06-B633-F9D8566585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2019036" y="4886974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0" name="Freeform 51">
              <a:extLst>
                <a:ext uri="{FF2B5EF4-FFF2-40B4-BE49-F238E27FC236}">
                  <a16:creationId xmlns:a16="http://schemas.microsoft.com/office/drawing/2014/main" id="{066B6C10-E3AE-4C93-8E97-EBE1FF1F2E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2691123" y="2512744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1" name="Freeform 53">
              <a:extLst>
                <a:ext uri="{FF2B5EF4-FFF2-40B4-BE49-F238E27FC236}">
                  <a16:creationId xmlns:a16="http://schemas.microsoft.com/office/drawing/2014/main" id="{E277C220-5466-4FD0-B77C-7E295E8C31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2579867" y="4136512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2" name="Freeform 78">
              <a:extLst>
                <a:ext uri="{FF2B5EF4-FFF2-40B4-BE49-F238E27FC236}">
                  <a16:creationId xmlns:a16="http://schemas.microsoft.com/office/drawing/2014/main" id="{3DEA17E6-646F-4827-A08D-E4725219F0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2950954" y="2303194"/>
              <a:ext cx="147990" cy="75075"/>
            </a:xfrm>
            <a:custGeom>
              <a:avLst/>
              <a:gdLst>
                <a:gd name="T0" fmla="*/ 22 w 45"/>
                <a:gd name="T1" fmla="*/ 0 h 25"/>
                <a:gd name="T2" fmla="*/ 28 w 45"/>
                <a:gd name="T3" fmla="*/ 25 h 25"/>
                <a:gd name="T4" fmla="*/ 22 w 4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5">
                  <a:moveTo>
                    <a:pt x="22" y="0"/>
                  </a:moveTo>
                  <a:cubicBezTo>
                    <a:pt x="32" y="1"/>
                    <a:pt x="45" y="21"/>
                    <a:pt x="28" y="25"/>
                  </a:cubicBezTo>
                  <a:cubicBezTo>
                    <a:pt x="9" y="23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3" name="Freeform 79">
              <a:extLst>
                <a:ext uri="{FF2B5EF4-FFF2-40B4-BE49-F238E27FC236}">
                  <a16:creationId xmlns:a16="http://schemas.microsoft.com/office/drawing/2014/main" id="{3B5C6B2B-92D7-442F-8445-E554C082A5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2950350" y="2763162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4" name="Freeform 80">
              <a:extLst>
                <a:ext uri="{FF2B5EF4-FFF2-40B4-BE49-F238E27FC236}">
                  <a16:creationId xmlns:a16="http://schemas.microsoft.com/office/drawing/2014/main" id="{78B1671C-BA12-4A0C-BF73-4C133110AE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2015237" y="5160576"/>
              <a:ext cx="124951" cy="66098"/>
            </a:xfrm>
            <a:custGeom>
              <a:avLst/>
              <a:gdLst>
                <a:gd name="T0" fmla="*/ 21 w 38"/>
                <a:gd name="T1" fmla="*/ 0 h 22"/>
                <a:gd name="T2" fmla="*/ 21 w 38"/>
                <a:gd name="T3" fmla="*/ 22 h 22"/>
                <a:gd name="T4" fmla="*/ 21 w 38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2">
                  <a:moveTo>
                    <a:pt x="21" y="0"/>
                  </a:moveTo>
                  <a:cubicBezTo>
                    <a:pt x="37" y="2"/>
                    <a:pt x="38" y="20"/>
                    <a:pt x="21" y="22"/>
                  </a:cubicBezTo>
                  <a:cubicBezTo>
                    <a:pt x="9" y="16"/>
                    <a:pt x="0" y="6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5" name="Freeform 84">
              <a:extLst>
                <a:ext uri="{FF2B5EF4-FFF2-40B4-BE49-F238E27FC236}">
                  <a16:creationId xmlns:a16="http://schemas.microsoft.com/office/drawing/2014/main" id="{3E147694-6DC6-4EE8-AC97-7AE26398DC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2932444" y="2098608"/>
              <a:ext cx="131153" cy="88130"/>
            </a:xfrm>
            <a:custGeom>
              <a:avLst/>
              <a:gdLst>
                <a:gd name="T0" fmla="*/ 18 w 40"/>
                <a:gd name="T1" fmla="*/ 1 h 29"/>
                <a:gd name="T2" fmla="*/ 6 w 40"/>
                <a:gd name="T3" fmla="*/ 20 h 29"/>
                <a:gd name="T4" fmla="*/ 18 w 40"/>
                <a:gd name="T5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18" y="1"/>
                  </a:moveTo>
                  <a:cubicBezTo>
                    <a:pt x="40" y="6"/>
                    <a:pt x="25" y="29"/>
                    <a:pt x="6" y="20"/>
                  </a:cubicBezTo>
                  <a:cubicBezTo>
                    <a:pt x="0" y="10"/>
                    <a:pt x="5" y="0"/>
                    <a:pt x="1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6" name="Freeform 86">
              <a:extLst>
                <a:ext uri="{FF2B5EF4-FFF2-40B4-BE49-F238E27FC236}">
                  <a16:creationId xmlns:a16="http://schemas.microsoft.com/office/drawing/2014/main" id="{E0283834-E22A-4F12-8B1D-9D97BDDC8B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2942413" y="1752599"/>
              <a:ext cx="131153" cy="112612"/>
            </a:xfrm>
            <a:custGeom>
              <a:avLst/>
              <a:gdLst>
                <a:gd name="T0" fmla="*/ 22 w 40"/>
                <a:gd name="T1" fmla="*/ 1 h 37"/>
                <a:gd name="T2" fmla="*/ 15 w 40"/>
                <a:gd name="T3" fmla="*/ 23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40" y="3"/>
                    <a:pt x="33" y="37"/>
                    <a:pt x="15" y="23"/>
                  </a:cubicBezTo>
                  <a:cubicBezTo>
                    <a:pt x="0" y="20"/>
                    <a:pt x="7" y="0"/>
                    <a:pt x="22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7" name="Freeform 106">
              <a:extLst>
                <a:ext uri="{FF2B5EF4-FFF2-40B4-BE49-F238E27FC236}">
                  <a16:creationId xmlns:a16="http://schemas.microsoft.com/office/drawing/2014/main" id="{27CBE636-5461-44EB-AE97-6E8154E9C7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2678112" y="2205337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8" name="Freeform 108">
              <a:extLst>
                <a:ext uri="{FF2B5EF4-FFF2-40B4-BE49-F238E27FC236}">
                  <a16:creationId xmlns:a16="http://schemas.microsoft.com/office/drawing/2014/main" id="{A06117E5-5F5D-46C1-ACE2-979C1BA461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2288286" y="4331982"/>
              <a:ext cx="121406" cy="90579"/>
            </a:xfrm>
            <a:custGeom>
              <a:avLst/>
              <a:gdLst>
                <a:gd name="T0" fmla="*/ 26 w 37"/>
                <a:gd name="T1" fmla="*/ 1 h 30"/>
                <a:gd name="T2" fmla="*/ 35 w 37"/>
                <a:gd name="T3" fmla="*/ 21 h 30"/>
                <a:gd name="T4" fmla="*/ 26 w 37"/>
                <a:gd name="T5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0">
                  <a:moveTo>
                    <a:pt x="26" y="1"/>
                  </a:moveTo>
                  <a:cubicBezTo>
                    <a:pt x="35" y="0"/>
                    <a:pt x="37" y="13"/>
                    <a:pt x="35" y="21"/>
                  </a:cubicBezTo>
                  <a:cubicBezTo>
                    <a:pt x="14" y="30"/>
                    <a:pt x="0" y="8"/>
                    <a:pt x="26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9" name="Freeform 110">
              <a:extLst>
                <a:ext uri="{FF2B5EF4-FFF2-40B4-BE49-F238E27FC236}">
                  <a16:creationId xmlns:a16="http://schemas.microsoft.com/office/drawing/2014/main" id="{9DEA3051-9D19-4DC6-8C98-00C4258769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2655836" y="1957502"/>
              <a:ext cx="127608" cy="114243"/>
            </a:xfrm>
            <a:custGeom>
              <a:avLst/>
              <a:gdLst>
                <a:gd name="T0" fmla="*/ 21 w 39"/>
                <a:gd name="T1" fmla="*/ 1 h 38"/>
                <a:gd name="T2" fmla="*/ 39 w 39"/>
                <a:gd name="T3" fmla="*/ 18 h 38"/>
                <a:gd name="T4" fmla="*/ 21 w 39"/>
                <a:gd name="T5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8">
                  <a:moveTo>
                    <a:pt x="21" y="1"/>
                  </a:moveTo>
                  <a:cubicBezTo>
                    <a:pt x="35" y="0"/>
                    <a:pt x="38" y="8"/>
                    <a:pt x="39" y="18"/>
                  </a:cubicBezTo>
                  <a:cubicBezTo>
                    <a:pt x="25" y="38"/>
                    <a:pt x="0" y="13"/>
                    <a:pt x="2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0" name="Freeform 112">
              <a:extLst>
                <a:ext uri="{FF2B5EF4-FFF2-40B4-BE49-F238E27FC236}">
                  <a16:creationId xmlns:a16="http://schemas.microsoft.com/office/drawing/2014/main" id="{DF50010C-C69E-4770-B0E3-E4DC2ACE1B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2902264" y="4778912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1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1" name="Freeform 8">
              <a:extLst>
                <a:ext uri="{FF2B5EF4-FFF2-40B4-BE49-F238E27FC236}">
                  <a16:creationId xmlns:a16="http://schemas.microsoft.com/office/drawing/2014/main" id="{EF4373F0-D39C-43FD-9D4E-20E2371D66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2691593" y="1713380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2" name="Freeform 8">
              <a:extLst>
                <a:ext uri="{FF2B5EF4-FFF2-40B4-BE49-F238E27FC236}">
                  <a16:creationId xmlns:a16="http://schemas.microsoft.com/office/drawing/2014/main" id="{1DF9A3CD-079A-4625-84F2-DF7EC61A08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889795" y="163916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3" name="Freeform 34">
              <a:extLst>
                <a:ext uri="{FF2B5EF4-FFF2-40B4-BE49-F238E27FC236}">
                  <a16:creationId xmlns:a16="http://schemas.microsoft.com/office/drawing/2014/main" id="{D7908608-A36E-4015-8FFF-EE727465F4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771381" y="5244168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4" name="Freeform 36">
              <a:extLst>
                <a:ext uri="{FF2B5EF4-FFF2-40B4-BE49-F238E27FC236}">
                  <a16:creationId xmlns:a16="http://schemas.microsoft.com/office/drawing/2014/main" id="{8E4FC21A-4E37-45B9-8ED9-8E9A200F61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842290" y="2429150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5" name="Freeform 41">
              <a:extLst>
                <a:ext uri="{FF2B5EF4-FFF2-40B4-BE49-F238E27FC236}">
                  <a16:creationId xmlns:a16="http://schemas.microsoft.com/office/drawing/2014/main" id="{7EC6CA60-3309-4909-A242-6EDC1620A3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842290" y="217353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6" name="Freeform 42">
              <a:extLst>
                <a:ext uri="{FF2B5EF4-FFF2-40B4-BE49-F238E27FC236}">
                  <a16:creationId xmlns:a16="http://schemas.microsoft.com/office/drawing/2014/main" id="{E36F8D28-C5C9-4366-9BDE-D82FC2ED97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752997" y="4988780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7" name="Freeform 45">
              <a:extLst>
                <a:ext uri="{FF2B5EF4-FFF2-40B4-BE49-F238E27FC236}">
                  <a16:creationId xmlns:a16="http://schemas.microsoft.com/office/drawing/2014/main" id="{347BC4EC-879E-4A58-BB8E-9965F42E5A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859942" y="2769269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8" name="Freeform 66">
              <a:extLst>
                <a:ext uri="{FF2B5EF4-FFF2-40B4-BE49-F238E27FC236}">
                  <a16:creationId xmlns:a16="http://schemas.microsoft.com/office/drawing/2014/main" id="{2FE79B60-958E-49FB-BAE5-09E087A8BF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2351083" y="5211114"/>
              <a:ext cx="131153" cy="111796"/>
            </a:xfrm>
            <a:custGeom>
              <a:avLst/>
              <a:gdLst>
                <a:gd name="T0" fmla="*/ 22 w 40"/>
                <a:gd name="T1" fmla="*/ 1 h 37"/>
                <a:gd name="T2" fmla="*/ 40 w 40"/>
                <a:gd name="T3" fmla="*/ 18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36" y="0"/>
                    <a:pt x="40" y="8"/>
                    <a:pt x="40" y="18"/>
                  </a:cubicBezTo>
                  <a:cubicBezTo>
                    <a:pt x="27" y="37"/>
                    <a:pt x="0" y="14"/>
                    <a:pt x="22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9" name="Freeform 69">
              <a:extLst>
                <a:ext uri="{FF2B5EF4-FFF2-40B4-BE49-F238E27FC236}">
                  <a16:creationId xmlns:a16="http://schemas.microsoft.com/office/drawing/2014/main" id="{F219BB5D-9580-4264-9E63-C861E6658F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2655867" y="58375"/>
              <a:ext cx="144445" cy="111796"/>
            </a:xfrm>
            <a:custGeom>
              <a:avLst/>
              <a:gdLst>
                <a:gd name="T0" fmla="*/ 29 w 44"/>
                <a:gd name="T1" fmla="*/ 0 h 37"/>
                <a:gd name="T2" fmla="*/ 42 w 44"/>
                <a:gd name="T3" fmla="*/ 21 h 37"/>
                <a:gd name="T4" fmla="*/ 29 w 44"/>
                <a:gd name="T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7">
                  <a:moveTo>
                    <a:pt x="29" y="0"/>
                  </a:moveTo>
                  <a:cubicBezTo>
                    <a:pt x="36" y="2"/>
                    <a:pt x="44" y="12"/>
                    <a:pt x="42" y="21"/>
                  </a:cubicBezTo>
                  <a:cubicBezTo>
                    <a:pt x="25" y="37"/>
                    <a:pt x="0" y="7"/>
                    <a:pt x="2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0" name="Freeform 70">
              <a:extLst>
                <a:ext uri="{FF2B5EF4-FFF2-40B4-BE49-F238E27FC236}">
                  <a16:creationId xmlns:a16="http://schemas.microsoft.com/office/drawing/2014/main" id="{CEF6BF91-FC3D-46D7-8208-81727E55D0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2149643" y="2195954"/>
              <a:ext cx="131153" cy="75890"/>
            </a:xfrm>
            <a:custGeom>
              <a:avLst/>
              <a:gdLst>
                <a:gd name="T0" fmla="*/ 18 w 40"/>
                <a:gd name="T1" fmla="*/ 0 h 25"/>
                <a:gd name="T2" fmla="*/ 7 w 40"/>
                <a:gd name="T3" fmla="*/ 21 h 25"/>
                <a:gd name="T4" fmla="*/ 18 w 40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5">
                  <a:moveTo>
                    <a:pt x="18" y="0"/>
                  </a:moveTo>
                  <a:cubicBezTo>
                    <a:pt x="40" y="9"/>
                    <a:pt x="26" y="25"/>
                    <a:pt x="7" y="21"/>
                  </a:cubicBezTo>
                  <a:cubicBezTo>
                    <a:pt x="0" y="11"/>
                    <a:pt x="5" y="0"/>
                    <a:pt x="1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1" name="Freeform 74">
              <a:extLst>
                <a:ext uri="{FF2B5EF4-FFF2-40B4-BE49-F238E27FC236}">
                  <a16:creationId xmlns:a16="http://schemas.microsoft.com/office/drawing/2014/main" id="{87C340A0-6594-44EF-A2FF-368EE43657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2162398" y="2504649"/>
              <a:ext cx="137356" cy="120771"/>
            </a:xfrm>
            <a:custGeom>
              <a:avLst/>
              <a:gdLst>
                <a:gd name="T0" fmla="*/ 19 w 42"/>
                <a:gd name="T1" fmla="*/ 0 h 40"/>
                <a:gd name="T2" fmla="*/ 4 w 42"/>
                <a:gd name="T3" fmla="*/ 19 h 40"/>
                <a:gd name="T4" fmla="*/ 19 w 42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40">
                  <a:moveTo>
                    <a:pt x="19" y="0"/>
                  </a:moveTo>
                  <a:cubicBezTo>
                    <a:pt x="42" y="10"/>
                    <a:pt x="20" y="40"/>
                    <a:pt x="4" y="19"/>
                  </a:cubicBezTo>
                  <a:cubicBezTo>
                    <a:pt x="0" y="6"/>
                    <a:pt x="8" y="1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2" name="Freeform 85">
              <a:extLst>
                <a:ext uri="{FF2B5EF4-FFF2-40B4-BE49-F238E27FC236}">
                  <a16:creationId xmlns:a16="http://schemas.microsoft.com/office/drawing/2014/main" id="{C1864E85-CB41-4E68-88E0-97EC875AC5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2162024" y="1973224"/>
              <a:ext cx="127608" cy="97107"/>
            </a:xfrm>
            <a:custGeom>
              <a:avLst/>
              <a:gdLst>
                <a:gd name="T0" fmla="*/ 21 w 39"/>
                <a:gd name="T1" fmla="*/ 0 h 32"/>
                <a:gd name="T2" fmla="*/ 13 w 39"/>
                <a:gd name="T3" fmla="*/ 20 h 32"/>
                <a:gd name="T4" fmla="*/ 21 w 39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2">
                  <a:moveTo>
                    <a:pt x="21" y="0"/>
                  </a:moveTo>
                  <a:cubicBezTo>
                    <a:pt x="39" y="2"/>
                    <a:pt x="32" y="32"/>
                    <a:pt x="13" y="20"/>
                  </a:cubicBezTo>
                  <a:cubicBezTo>
                    <a:pt x="3" y="23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3" name="Freeform 87">
              <a:extLst>
                <a:ext uri="{FF2B5EF4-FFF2-40B4-BE49-F238E27FC236}">
                  <a16:creationId xmlns:a16="http://schemas.microsoft.com/office/drawing/2014/main" id="{BE8F5959-39FD-404F-9DCA-045A6FF03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2179073" y="1666457"/>
              <a:ext cx="134697" cy="90579"/>
            </a:xfrm>
            <a:custGeom>
              <a:avLst/>
              <a:gdLst>
                <a:gd name="T0" fmla="*/ 27 w 41"/>
                <a:gd name="T1" fmla="*/ 0 h 30"/>
                <a:gd name="T2" fmla="*/ 41 w 41"/>
                <a:gd name="T3" fmla="*/ 19 h 30"/>
                <a:gd name="T4" fmla="*/ 27 w 41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0">
                  <a:moveTo>
                    <a:pt x="27" y="0"/>
                  </a:moveTo>
                  <a:cubicBezTo>
                    <a:pt x="35" y="0"/>
                    <a:pt x="40" y="11"/>
                    <a:pt x="41" y="19"/>
                  </a:cubicBezTo>
                  <a:cubicBezTo>
                    <a:pt x="21" y="30"/>
                    <a:pt x="0" y="10"/>
                    <a:pt x="27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4" name="Freeform 88">
              <a:extLst>
                <a:ext uri="{FF2B5EF4-FFF2-40B4-BE49-F238E27FC236}">
                  <a16:creationId xmlns:a16="http://schemas.microsoft.com/office/drawing/2014/main" id="{AF2FFA2C-AA3B-4407-8D1E-EC9EBA5E1A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2244017" y="2735294"/>
              <a:ext cx="6204" cy="6527"/>
            </a:xfrm>
            <a:custGeom>
              <a:avLst/>
              <a:gdLst>
                <a:gd name="T0" fmla="*/ 0 w 2"/>
                <a:gd name="T1" fmla="*/ 0 h 2"/>
                <a:gd name="T2" fmla="*/ 2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1" y="1"/>
                    <a:pt x="2" y="2"/>
                  </a:cubicBezTo>
                  <a:cubicBezTo>
                    <a:pt x="1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5" name="Freeform 94">
              <a:extLst>
                <a:ext uri="{FF2B5EF4-FFF2-40B4-BE49-F238E27FC236}">
                  <a16:creationId xmlns:a16="http://schemas.microsoft.com/office/drawing/2014/main" id="{9AD27997-4281-4B54-9055-A0F0028129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2620676" y="5091343"/>
              <a:ext cx="138242" cy="102819"/>
            </a:xfrm>
            <a:custGeom>
              <a:avLst/>
              <a:gdLst>
                <a:gd name="T0" fmla="*/ 29 w 42"/>
                <a:gd name="T1" fmla="*/ 1 h 34"/>
                <a:gd name="T2" fmla="*/ 40 w 42"/>
                <a:gd name="T3" fmla="*/ 20 h 34"/>
                <a:gd name="T4" fmla="*/ 29 w 42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4">
                  <a:moveTo>
                    <a:pt x="29" y="1"/>
                  </a:moveTo>
                  <a:cubicBezTo>
                    <a:pt x="38" y="0"/>
                    <a:pt x="42" y="12"/>
                    <a:pt x="40" y="20"/>
                  </a:cubicBezTo>
                  <a:cubicBezTo>
                    <a:pt x="22" y="34"/>
                    <a:pt x="0" y="9"/>
                    <a:pt x="2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6" name="Freeform 102">
              <a:extLst>
                <a:ext uri="{FF2B5EF4-FFF2-40B4-BE49-F238E27FC236}">
                  <a16:creationId xmlns:a16="http://schemas.microsoft.com/office/drawing/2014/main" id="{3E41767B-D672-4A2B-A6A4-963C085A89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2376473" y="5344948"/>
              <a:ext cx="121406" cy="99554"/>
            </a:xfrm>
            <a:custGeom>
              <a:avLst/>
              <a:gdLst>
                <a:gd name="T0" fmla="*/ 21 w 37"/>
                <a:gd name="T1" fmla="*/ 0 h 33"/>
                <a:gd name="T2" fmla="*/ 19 w 37"/>
                <a:gd name="T3" fmla="*/ 23 h 33"/>
                <a:gd name="T4" fmla="*/ 21 w 37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3">
                  <a:moveTo>
                    <a:pt x="21" y="0"/>
                  </a:moveTo>
                  <a:cubicBezTo>
                    <a:pt x="37" y="0"/>
                    <a:pt x="29" y="33"/>
                    <a:pt x="19" y="23"/>
                  </a:cubicBezTo>
                  <a:cubicBezTo>
                    <a:pt x="0" y="30"/>
                    <a:pt x="3" y="0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7" name="Freeform 103">
              <a:extLst>
                <a:ext uri="{FF2B5EF4-FFF2-40B4-BE49-F238E27FC236}">
                  <a16:creationId xmlns:a16="http://schemas.microsoft.com/office/drawing/2014/main" id="{AB4F7F6A-E2B2-4495-9B73-CD2BF7F35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2454934" y="2368833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8" name="Freeform 117">
              <a:extLst>
                <a:ext uri="{FF2B5EF4-FFF2-40B4-BE49-F238E27FC236}">
                  <a16:creationId xmlns:a16="http://schemas.microsoft.com/office/drawing/2014/main" id="{47982EE6-D4AC-49D9-9045-46EB0DDEA0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2536937" y="2422261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9" name="Freeform 118">
              <a:extLst>
                <a:ext uri="{FF2B5EF4-FFF2-40B4-BE49-F238E27FC236}">
                  <a16:creationId xmlns:a16="http://schemas.microsoft.com/office/drawing/2014/main" id="{B37DA8E7-A892-4110-A590-4407256B2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2427767" y="1683943"/>
              <a:ext cx="131153" cy="96290"/>
            </a:xfrm>
            <a:custGeom>
              <a:avLst/>
              <a:gdLst>
                <a:gd name="T0" fmla="*/ 22 w 40"/>
                <a:gd name="T1" fmla="*/ 0 h 32"/>
                <a:gd name="T2" fmla="*/ 16 w 40"/>
                <a:gd name="T3" fmla="*/ 25 h 32"/>
                <a:gd name="T4" fmla="*/ 22 w 40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2">
                  <a:moveTo>
                    <a:pt x="22" y="0"/>
                  </a:moveTo>
                  <a:cubicBezTo>
                    <a:pt x="40" y="3"/>
                    <a:pt x="40" y="32"/>
                    <a:pt x="16" y="25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0" name="Freeform 119">
              <a:extLst>
                <a:ext uri="{FF2B5EF4-FFF2-40B4-BE49-F238E27FC236}">
                  <a16:creationId xmlns:a16="http://schemas.microsoft.com/office/drawing/2014/main" id="{92F7A78A-541E-4652-82A6-5EFF9AFA58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2473414" y="1980990"/>
              <a:ext cx="127608" cy="150965"/>
            </a:xfrm>
            <a:custGeom>
              <a:avLst/>
              <a:gdLst>
                <a:gd name="T0" fmla="*/ 13 w 39"/>
                <a:gd name="T1" fmla="*/ 6 h 50"/>
                <a:gd name="T2" fmla="*/ 0 w 39"/>
                <a:gd name="T3" fmla="*/ 23 h 50"/>
                <a:gd name="T4" fmla="*/ 13 w 39"/>
                <a:gd name="T5" fmla="*/ 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50">
                  <a:moveTo>
                    <a:pt x="13" y="6"/>
                  </a:moveTo>
                  <a:cubicBezTo>
                    <a:pt x="39" y="10"/>
                    <a:pt x="16" y="50"/>
                    <a:pt x="0" y="23"/>
                  </a:cubicBezTo>
                  <a:cubicBezTo>
                    <a:pt x="1" y="0"/>
                    <a:pt x="5" y="14"/>
                    <a:pt x="13" y="6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1" name="Freeform 41">
              <a:extLst>
                <a:ext uri="{FF2B5EF4-FFF2-40B4-BE49-F238E27FC236}">
                  <a16:creationId xmlns:a16="http://schemas.microsoft.com/office/drawing/2014/main" id="{66CD4983-0D67-47D1-B718-95E23F619C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2010943" y="5338333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2" name="Freeform 79">
              <a:extLst>
                <a:ext uri="{FF2B5EF4-FFF2-40B4-BE49-F238E27FC236}">
                  <a16:creationId xmlns:a16="http://schemas.microsoft.com/office/drawing/2014/main" id="{B2994A0B-6B7D-42B0-81A8-EA482E2696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2876608" y="5174209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3" name="Freeform 79">
              <a:extLst>
                <a:ext uri="{FF2B5EF4-FFF2-40B4-BE49-F238E27FC236}">
                  <a16:creationId xmlns:a16="http://schemas.microsoft.com/office/drawing/2014/main" id="{71D6B524-6981-4540-85FC-1C7E3A9103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874878" y="1873232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4" name="Freeform 79">
              <a:extLst>
                <a:ext uri="{FF2B5EF4-FFF2-40B4-BE49-F238E27FC236}">
                  <a16:creationId xmlns:a16="http://schemas.microsoft.com/office/drawing/2014/main" id="{119CDAF4-086B-4DF4-91C4-0E55E2E044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2397991" y="309792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5" name="Freeform 74">
              <a:extLst>
                <a:ext uri="{FF2B5EF4-FFF2-40B4-BE49-F238E27FC236}">
                  <a16:creationId xmlns:a16="http://schemas.microsoft.com/office/drawing/2014/main" id="{4A3083A2-69D2-4C08-9514-FF14E494D8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2327887" y="980123"/>
              <a:ext cx="137356" cy="120771"/>
            </a:xfrm>
            <a:custGeom>
              <a:avLst/>
              <a:gdLst>
                <a:gd name="T0" fmla="*/ 19 w 42"/>
                <a:gd name="T1" fmla="*/ 0 h 40"/>
                <a:gd name="T2" fmla="*/ 4 w 42"/>
                <a:gd name="T3" fmla="*/ 19 h 40"/>
                <a:gd name="T4" fmla="*/ 19 w 42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40">
                  <a:moveTo>
                    <a:pt x="19" y="0"/>
                  </a:moveTo>
                  <a:cubicBezTo>
                    <a:pt x="42" y="10"/>
                    <a:pt x="20" y="40"/>
                    <a:pt x="4" y="19"/>
                  </a:cubicBezTo>
                  <a:cubicBezTo>
                    <a:pt x="0" y="6"/>
                    <a:pt x="8" y="1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116" name="Content Placeholder 115" descr="A house with a garage&#10;&#10;Description automatically generated">
            <a:extLst>
              <a:ext uri="{FF2B5EF4-FFF2-40B4-BE49-F238E27FC236}">
                <a16:creationId xmlns:a16="http://schemas.microsoft.com/office/drawing/2014/main" id="{805FFBB4-7226-24D2-840C-576F69CA290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590" y="1638735"/>
            <a:ext cx="3857768" cy="3857768"/>
          </a:xfrm>
          <a:prstGeom prst="rect">
            <a:avLst/>
          </a:prstGeom>
        </p:spPr>
      </p:pic>
      <p:sp>
        <p:nvSpPr>
          <p:cNvPr id="175" name="Content Placeholder 174">
            <a:extLst>
              <a:ext uri="{FF2B5EF4-FFF2-40B4-BE49-F238E27FC236}">
                <a16:creationId xmlns:a16="http://schemas.microsoft.com/office/drawing/2014/main" id="{64301B90-A5E0-E54D-2DA5-F62D688761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9779" y="2039247"/>
            <a:ext cx="7428213" cy="39439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1- </a:t>
            </a:r>
            <a:r>
              <a:rPr lang="en-US" b="1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Location, Location, Location</a:t>
            </a:r>
            <a:r>
              <a:rPr lang="en-GB" b="1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 </a:t>
            </a:r>
            <a:r>
              <a:rPr lang="en-GB" b="0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: The area you choose matters.</a:t>
            </a:r>
          </a:p>
          <a:p>
            <a:pPr marL="0" indent="0">
              <a:buNone/>
            </a:pPr>
            <a:r>
              <a:rPr lang="en-GB" dirty="0">
                <a:solidFill>
                  <a:srgbClr val="111111"/>
                </a:solidFill>
                <a:highlight>
                  <a:srgbClr val="F7F7F7"/>
                </a:highlight>
                <a:latin typeface="-apple-system"/>
              </a:rPr>
              <a:t>2-  </a:t>
            </a:r>
            <a:r>
              <a:rPr lang="en-GB" b="1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Long-Term Planning</a:t>
            </a:r>
            <a:r>
              <a:rPr lang="en-GB" b="0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: Look beyond the present. Consider your 	family or  your job</a:t>
            </a:r>
          </a:p>
          <a:p>
            <a:pPr marL="0" indent="0">
              <a:buNone/>
            </a:pPr>
            <a:r>
              <a:rPr lang="en-GB" dirty="0">
                <a:solidFill>
                  <a:srgbClr val="111111"/>
                </a:solidFill>
                <a:highlight>
                  <a:srgbClr val="F7F7F7"/>
                </a:highlight>
                <a:latin typeface="-apple-system"/>
              </a:rPr>
              <a:t>3-  </a:t>
            </a:r>
            <a:r>
              <a:rPr lang="en-GB" b="1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Budget and Stretching</a:t>
            </a:r>
            <a:r>
              <a:rPr lang="en-GB" b="0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: Determine your budget and stick to it.</a:t>
            </a:r>
          </a:p>
          <a:p>
            <a:pPr marL="0" indent="0">
              <a:buNone/>
            </a:pPr>
            <a:r>
              <a:rPr lang="en-GB" dirty="0">
                <a:solidFill>
                  <a:srgbClr val="111111"/>
                </a:solidFill>
                <a:highlight>
                  <a:srgbClr val="F7F7F7"/>
                </a:highlight>
                <a:latin typeface="-apple-system"/>
              </a:rPr>
              <a:t>4-  </a:t>
            </a:r>
            <a:r>
              <a:rPr lang="en-GB" b="1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Trade-Offs</a:t>
            </a:r>
            <a:r>
              <a:rPr lang="en-GB" b="0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: Understand that no property is perfect.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08722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0" name="Rectangle 179">
            <a:extLst>
              <a:ext uri="{FF2B5EF4-FFF2-40B4-BE49-F238E27FC236}">
                <a16:creationId xmlns:a16="http://schemas.microsoft.com/office/drawing/2014/main" id="{95697D25-3D98-4690-9E3D-C65732E5D8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Rectangle 181">
            <a:extLst>
              <a:ext uri="{FF2B5EF4-FFF2-40B4-BE49-F238E27FC236}">
                <a16:creationId xmlns:a16="http://schemas.microsoft.com/office/drawing/2014/main" id="{56C634FA-4936-4EA7-9BFB-F34843C0F0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8283"/>
            <a:ext cx="12192000" cy="186409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3E1C0E-6FD0-9C21-76BF-0BD537C92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3811" y="648757"/>
            <a:ext cx="10492667" cy="106532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GB" b="1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objectives : </a:t>
            </a:r>
            <a:endParaRPr lang="en-US" b="1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sp>
        <p:nvSpPr>
          <p:cNvPr id="175" name="Content Placeholder 174">
            <a:extLst>
              <a:ext uri="{FF2B5EF4-FFF2-40B4-BE49-F238E27FC236}">
                <a16:creationId xmlns:a16="http://schemas.microsoft.com/office/drawing/2014/main" id="{64301B90-A5E0-E54D-2DA5-F62D688761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2925" y="2371813"/>
            <a:ext cx="6865045" cy="16517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Our goal is to facilitate the process of choosing a property for the client and give a list of the most suitable </a:t>
            </a:r>
            <a:r>
              <a:rPr lang="en-GB" dirty="0" err="1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neighborhoods</a:t>
            </a:r>
            <a:r>
              <a:rPr lang="en-GB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for his needs.</a:t>
            </a:r>
            <a:endParaRPr lang="en-US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pic>
        <p:nvPicPr>
          <p:cNvPr id="116" name="Content Placeholder 115" descr="A house with a garage&#10;&#10;Description automatically generated">
            <a:extLst>
              <a:ext uri="{FF2B5EF4-FFF2-40B4-BE49-F238E27FC236}">
                <a16:creationId xmlns:a16="http://schemas.microsoft.com/office/drawing/2014/main" id="{805FFBB4-7226-24D2-840C-576F69CA29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4833" y="2498437"/>
            <a:ext cx="3225728" cy="3225728"/>
          </a:xfrm>
          <a:prstGeom prst="rect">
            <a:avLst/>
          </a:prstGeom>
        </p:spPr>
      </p:pic>
      <p:grpSp>
        <p:nvGrpSpPr>
          <p:cNvPr id="184" name="Group 183">
            <a:extLst>
              <a:ext uri="{FF2B5EF4-FFF2-40B4-BE49-F238E27FC236}">
                <a16:creationId xmlns:a16="http://schemas.microsoft.com/office/drawing/2014/main" id="{A9A3B735-54E2-4D95-A245-5BA856818C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0951" y="5916267"/>
            <a:ext cx="12062645" cy="539682"/>
            <a:chOff x="50951" y="5916267"/>
            <a:chExt cx="12062645" cy="539682"/>
          </a:xfrm>
        </p:grpSpPr>
        <p:sp>
          <p:nvSpPr>
            <p:cNvPr id="185" name="Freeform 6">
              <a:extLst>
                <a:ext uri="{FF2B5EF4-FFF2-40B4-BE49-F238E27FC236}">
                  <a16:creationId xmlns:a16="http://schemas.microsoft.com/office/drawing/2014/main" id="{0AA7D8B6-D845-468C-AEEA-041E24C002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74587" y="6001132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6" name="Freeform 22">
              <a:extLst>
                <a:ext uri="{FF2B5EF4-FFF2-40B4-BE49-F238E27FC236}">
                  <a16:creationId xmlns:a16="http://schemas.microsoft.com/office/drawing/2014/main" id="{11769E07-4D97-44F0-925C-A14602491D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9334" y="5964936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7" name="Freeform 27">
              <a:extLst>
                <a:ext uri="{FF2B5EF4-FFF2-40B4-BE49-F238E27FC236}">
                  <a16:creationId xmlns:a16="http://schemas.microsoft.com/office/drawing/2014/main" id="{E4A2189D-5B4E-42D2-B6E0-2A2CFBDA11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59830" y="6286449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8" name="Freeform 79">
              <a:extLst>
                <a:ext uri="{FF2B5EF4-FFF2-40B4-BE49-F238E27FC236}">
                  <a16:creationId xmlns:a16="http://schemas.microsoft.com/office/drawing/2014/main" id="{66FD54A5-B674-4D17-A65B-944971C786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9871" y="6206364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9" name="Freeform 80">
              <a:extLst>
                <a:ext uri="{FF2B5EF4-FFF2-40B4-BE49-F238E27FC236}">
                  <a16:creationId xmlns:a16="http://schemas.microsoft.com/office/drawing/2014/main" id="{B54F4C78-F4CD-4D0F-B253-88D228F6A7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3557" y="5938924"/>
              <a:ext cx="124951" cy="66098"/>
            </a:xfrm>
            <a:custGeom>
              <a:avLst/>
              <a:gdLst>
                <a:gd name="T0" fmla="*/ 21 w 38"/>
                <a:gd name="T1" fmla="*/ 0 h 22"/>
                <a:gd name="T2" fmla="*/ 21 w 38"/>
                <a:gd name="T3" fmla="*/ 22 h 22"/>
                <a:gd name="T4" fmla="*/ 21 w 38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2">
                  <a:moveTo>
                    <a:pt x="21" y="0"/>
                  </a:moveTo>
                  <a:cubicBezTo>
                    <a:pt x="37" y="2"/>
                    <a:pt x="38" y="20"/>
                    <a:pt x="21" y="22"/>
                  </a:cubicBezTo>
                  <a:cubicBezTo>
                    <a:pt x="9" y="16"/>
                    <a:pt x="0" y="6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0" name="Freeform 81">
              <a:extLst>
                <a:ext uri="{FF2B5EF4-FFF2-40B4-BE49-F238E27FC236}">
                  <a16:creationId xmlns:a16="http://schemas.microsoft.com/office/drawing/2014/main" id="{FFFF9C25-70A8-42C2-A7DE-574D066DF5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564487" y="5925243"/>
              <a:ext cx="140901" cy="90579"/>
            </a:xfrm>
            <a:custGeom>
              <a:avLst/>
              <a:gdLst>
                <a:gd name="T0" fmla="*/ 27 w 43"/>
                <a:gd name="T1" fmla="*/ 3 h 30"/>
                <a:gd name="T2" fmla="*/ 40 w 43"/>
                <a:gd name="T3" fmla="*/ 22 h 30"/>
                <a:gd name="T4" fmla="*/ 27 w 43"/>
                <a:gd name="T5" fmla="*/ 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0">
                  <a:moveTo>
                    <a:pt x="27" y="3"/>
                  </a:moveTo>
                  <a:cubicBezTo>
                    <a:pt x="35" y="0"/>
                    <a:pt x="43" y="16"/>
                    <a:pt x="40" y="22"/>
                  </a:cubicBezTo>
                  <a:cubicBezTo>
                    <a:pt x="21" y="30"/>
                    <a:pt x="0" y="15"/>
                    <a:pt x="27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1" name="Freeform 82">
              <a:extLst>
                <a:ext uri="{FF2B5EF4-FFF2-40B4-BE49-F238E27FC236}">
                  <a16:creationId xmlns:a16="http://schemas.microsoft.com/office/drawing/2014/main" id="{E98277E5-59FD-41F1-82B6-91AE3F11CC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7629" y="5934219"/>
              <a:ext cx="128495" cy="69362"/>
            </a:xfrm>
            <a:custGeom>
              <a:avLst/>
              <a:gdLst>
                <a:gd name="T0" fmla="*/ 16 w 39"/>
                <a:gd name="T1" fmla="*/ 0 h 23"/>
                <a:gd name="T2" fmla="*/ 10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2" name="Freeform 83">
              <a:extLst>
                <a:ext uri="{FF2B5EF4-FFF2-40B4-BE49-F238E27FC236}">
                  <a16:creationId xmlns:a16="http://schemas.microsoft.com/office/drawing/2014/main" id="{14EBCE55-C6D3-4D3C-9F20-C4BD18A1C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5577" y="5916267"/>
              <a:ext cx="131153" cy="157493"/>
            </a:xfrm>
            <a:custGeom>
              <a:avLst/>
              <a:gdLst>
                <a:gd name="T0" fmla="*/ 13 w 40"/>
                <a:gd name="T1" fmla="*/ 7 h 52"/>
                <a:gd name="T2" fmla="*/ 0 w 40"/>
                <a:gd name="T3" fmla="*/ 24 h 52"/>
                <a:gd name="T4" fmla="*/ 13 w 40"/>
                <a:gd name="T5" fmla="*/ 7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52">
                  <a:moveTo>
                    <a:pt x="13" y="7"/>
                  </a:moveTo>
                  <a:cubicBezTo>
                    <a:pt x="40" y="12"/>
                    <a:pt x="18" y="52"/>
                    <a:pt x="0" y="24"/>
                  </a:cubicBezTo>
                  <a:cubicBezTo>
                    <a:pt x="2" y="0"/>
                    <a:pt x="6" y="17"/>
                    <a:pt x="13" y="7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3" name="Freeform 89">
              <a:extLst>
                <a:ext uri="{FF2B5EF4-FFF2-40B4-BE49-F238E27FC236}">
                  <a16:creationId xmlns:a16="http://schemas.microsoft.com/office/drawing/2014/main" id="{5D5866ED-D858-4C92-BA1D-48FAF78338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839" y="5933571"/>
              <a:ext cx="134697" cy="93027"/>
            </a:xfrm>
            <a:custGeom>
              <a:avLst/>
              <a:gdLst>
                <a:gd name="T0" fmla="*/ 23 w 41"/>
                <a:gd name="T1" fmla="*/ 0 h 31"/>
                <a:gd name="T2" fmla="*/ 16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3"/>
                    <a:pt x="41" y="31"/>
                    <a:pt x="16" y="25"/>
                  </a:cubicBezTo>
                  <a:cubicBezTo>
                    <a:pt x="0" y="7"/>
                    <a:pt x="14" y="4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" name="Freeform 90">
              <a:extLst>
                <a:ext uri="{FF2B5EF4-FFF2-40B4-BE49-F238E27FC236}">
                  <a16:creationId xmlns:a16="http://schemas.microsoft.com/office/drawing/2014/main" id="{E87100F3-948D-4243-84CB-29EF2A39BE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66124" y="6001132"/>
              <a:ext cx="2659" cy="8977"/>
            </a:xfrm>
            <a:custGeom>
              <a:avLst/>
              <a:gdLst>
                <a:gd name="T0" fmla="*/ 0 w 1"/>
                <a:gd name="T1" fmla="*/ 0 h 3"/>
                <a:gd name="T2" fmla="*/ 0 w 1"/>
                <a:gd name="T3" fmla="*/ 2 h 3"/>
                <a:gd name="T4" fmla="*/ 0 w 1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3">
                  <a:moveTo>
                    <a:pt x="0" y="0"/>
                  </a:moveTo>
                  <a:cubicBezTo>
                    <a:pt x="1" y="0"/>
                    <a:pt x="1" y="3"/>
                    <a:pt x="0" y="2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5" name="Freeform 105">
              <a:extLst>
                <a:ext uri="{FF2B5EF4-FFF2-40B4-BE49-F238E27FC236}">
                  <a16:creationId xmlns:a16="http://schemas.microsoft.com/office/drawing/2014/main" id="{D6649540-9040-4EEE-A0C4-572615E2A8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7089" y="6176579"/>
              <a:ext cx="140901" cy="93027"/>
            </a:xfrm>
            <a:custGeom>
              <a:avLst/>
              <a:gdLst>
                <a:gd name="T0" fmla="*/ 26 w 43"/>
                <a:gd name="T1" fmla="*/ 3 h 31"/>
                <a:gd name="T2" fmla="*/ 39 w 43"/>
                <a:gd name="T3" fmla="*/ 23 h 31"/>
                <a:gd name="T4" fmla="*/ 26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6" y="3"/>
                  </a:moveTo>
                  <a:cubicBezTo>
                    <a:pt x="34" y="0"/>
                    <a:pt x="43" y="17"/>
                    <a:pt x="39" y="23"/>
                  </a:cubicBezTo>
                  <a:cubicBezTo>
                    <a:pt x="20" y="31"/>
                    <a:pt x="0" y="15"/>
                    <a:pt x="26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6" name="Freeform 107">
              <a:extLst>
                <a:ext uri="{FF2B5EF4-FFF2-40B4-BE49-F238E27FC236}">
                  <a16:creationId xmlns:a16="http://schemas.microsoft.com/office/drawing/2014/main" id="{3A896369-1B66-4309-8586-65CA1CD103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571801" y="6200243"/>
              <a:ext cx="154193" cy="81603"/>
            </a:xfrm>
            <a:custGeom>
              <a:avLst/>
              <a:gdLst>
                <a:gd name="T0" fmla="*/ 31 w 47"/>
                <a:gd name="T1" fmla="*/ 0 h 27"/>
                <a:gd name="T2" fmla="*/ 17 w 47"/>
                <a:gd name="T3" fmla="*/ 23 h 27"/>
                <a:gd name="T4" fmla="*/ 31 w 47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7">
                  <a:moveTo>
                    <a:pt x="31" y="0"/>
                  </a:moveTo>
                  <a:cubicBezTo>
                    <a:pt x="47" y="10"/>
                    <a:pt x="32" y="27"/>
                    <a:pt x="17" y="23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7" name="Freeform 108">
              <a:extLst>
                <a:ext uri="{FF2B5EF4-FFF2-40B4-BE49-F238E27FC236}">
                  <a16:creationId xmlns:a16="http://schemas.microsoft.com/office/drawing/2014/main" id="{496CEF3A-A9D0-4437-A1DB-411327542F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527" y="6200243"/>
              <a:ext cx="121406" cy="90579"/>
            </a:xfrm>
            <a:custGeom>
              <a:avLst/>
              <a:gdLst>
                <a:gd name="T0" fmla="*/ 26 w 37"/>
                <a:gd name="T1" fmla="*/ 1 h 30"/>
                <a:gd name="T2" fmla="*/ 35 w 37"/>
                <a:gd name="T3" fmla="*/ 21 h 30"/>
                <a:gd name="T4" fmla="*/ 26 w 37"/>
                <a:gd name="T5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0">
                  <a:moveTo>
                    <a:pt x="26" y="1"/>
                  </a:moveTo>
                  <a:cubicBezTo>
                    <a:pt x="35" y="0"/>
                    <a:pt x="37" y="13"/>
                    <a:pt x="35" y="21"/>
                  </a:cubicBezTo>
                  <a:cubicBezTo>
                    <a:pt x="14" y="30"/>
                    <a:pt x="0" y="8"/>
                    <a:pt x="26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8" name="Freeform 109">
              <a:extLst>
                <a:ext uri="{FF2B5EF4-FFF2-40B4-BE49-F238E27FC236}">
                  <a16:creationId xmlns:a16="http://schemas.microsoft.com/office/drawing/2014/main" id="{34CCF3A1-3274-4DB2-B7EF-219D0A5C87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4654" y="6203509"/>
              <a:ext cx="154193" cy="84866"/>
            </a:xfrm>
            <a:custGeom>
              <a:avLst/>
              <a:gdLst>
                <a:gd name="T0" fmla="*/ 26 w 47"/>
                <a:gd name="T1" fmla="*/ 0 h 28"/>
                <a:gd name="T2" fmla="*/ 10 w 47"/>
                <a:gd name="T3" fmla="*/ 26 h 28"/>
                <a:gd name="T4" fmla="*/ 26 w 47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8">
                  <a:moveTo>
                    <a:pt x="26" y="0"/>
                  </a:moveTo>
                  <a:cubicBezTo>
                    <a:pt x="47" y="13"/>
                    <a:pt x="28" y="28"/>
                    <a:pt x="10" y="26"/>
                  </a:cubicBezTo>
                  <a:cubicBezTo>
                    <a:pt x="0" y="13"/>
                    <a:pt x="15" y="4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9" name="Freeform 111">
              <a:extLst>
                <a:ext uri="{FF2B5EF4-FFF2-40B4-BE49-F238E27FC236}">
                  <a16:creationId xmlns:a16="http://schemas.microsoft.com/office/drawing/2014/main" id="{9A605FE2-6A58-494D-927A-B82AEC8915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5893" y="6215749"/>
              <a:ext cx="131153" cy="87315"/>
            </a:xfrm>
            <a:custGeom>
              <a:avLst/>
              <a:gdLst>
                <a:gd name="T0" fmla="*/ 24 w 40"/>
                <a:gd name="T1" fmla="*/ 0 h 29"/>
                <a:gd name="T2" fmla="*/ 20 w 40"/>
                <a:gd name="T3" fmla="*/ 25 h 29"/>
                <a:gd name="T4" fmla="*/ 24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4" y="0"/>
                  </a:moveTo>
                  <a:cubicBezTo>
                    <a:pt x="40" y="1"/>
                    <a:pt x="35" y="29"/>
                    <a:pt x="20" y="25"/>
                  </a:cubicBezTo>
                  <a:cubicBezTo>
                    <a:pt x="0" y="19"/>
                    <a:pt x="5" y="2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0" name="Freeform 112">
              <a:extLst>
                <a:ext uri="{FF2B5EF4-FFF2-40B4-BE49-F238E27FC236}">
                  <a16:creationId xmlns:a16="http://schemas.microsoft.com/office/drawing/2014/main" id="{E1B36634-086A-4A82-8CAF-8110ECE649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065" y="5966194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1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1" name="Freeform 122">
              <a:extLst>
                <a:ext uri="{FF2B5EF4-FFF2-40B4-BE49-F238E27FC236}">
                  <a16:creationId xmlns:a16="http://schemas.microsoft.com/office/drawing/2014/main" id="{543B9DA6-0A96-4903-B621-2407440363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05488" y="6316001"/>
              <a:ext cx="127608" cy="81603"/>
            </a:xfrm>
            <a:custGeom>
              <a:avLst/>
              <a:gdLst>
                <a:gd name="T0" fmla="*/ 24 w 39"/>
                <a:gd name="T1" fmla="*/ 0 h 27"/>
                <a:gd name="T2" fmla="*/ 20 w 39"/>
                <a:gd name="T3" fmla="*/ 26 h 27"/>
                <a:gd name="T4" fmla="*/ 24 w 39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4" y="0"/>
                  </a:moveTo>
                  <a:cubicBezTo>
                    <a:pt x="39" y="3"/>
                    <a:pt x="36" y="27"/>
                    <a:pt x="20" y="26"/>
                  </a:cubicBezTo>
                  <a:cubicBezTo>
                    <a:pt x="0" y="19"/>
                    <a:pt x="4" y="3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2" name="Freeform 62">
              <a:extLst>
                <a:ext uri="{FF2B5EF4-FFF2-40B4-BE49-F238E27FC236}">
                  <a16:creationId xmlns:a16="http://schemas.microsoft.com/office/drawing/2014/main" id="{42763548-E8B0-4544-84B5-7B889ED77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99497" y="5951064"/>
              <a:ext cx="150648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4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3" name="Freeform 63">
              <a:extLst>
                <a:ext uri="{FF2B5EF4-FFF2-40B4-BE49-F238E27FC236}">
                  <a16:creationId xmlns:a16="http://schemas.microsoft.com/office/drawing/2014/main" id="{1A45674C-6A86-4F7E-AE7E-6E5B851EAA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510552" y="5972713"/>
              <a:ext cx="121406" cy="124036"/>
            </a:xfrm>
            <a:custGeom>
              <a:avLst/>
              <a:gdLst>
                <a:gd name="T0" fmla="*/ 24 w 37"/>
                <a:gd name="T1" fmla="*/ 4 h 41"/>
                <a:gd name="T2" fmla="*/ 29 w 37"/>
                <a:gd name="T3" fmla="*/ 26 h 41"/>
                <a:gd name="T4" fmla="*/ 24 w 37"/>
                <a:gd name="T5" fmla="*/ 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41">
                  <a:moveTo>
                    <a:pt x="24" y="4"/>
                  </a:moveTo>
                  <a:cubicBezTo>
                    <a:pt x="37" y="1"/>
                    <a:pt x="28" y="18"/>
                    <a:pt x="29" y="26"/>
                  </a:cubicBezTo>
                  <a:cubicBezTo>
                    <a:pt x="8" y="41"/>
                    <a:pt x="0" y="0"/>
                    <a:pt x="24" y="4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" name="Freeform 64">
              <a:extLst>
                <a:ext uri="{FF2B5EF4-FFF2-40B4-BE49-F238E27FC236}">
                  <a16:creationId xmlns:a16="http://schemas.microsoft.com/office/drawing/2014/main" id="{242E34B3-4E6E-4B6D-BBF4-4ECFB6D2EE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50483" y="5965753"/>
              <a:ext cx="137356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" name="Freeform 65">
              <a:extLst>
                <a:ext uri="{FF2B5EF4-FFF2-40B4-BE49-F238E27FC236}">
                  <a16:creationId xmlns:a16="http://schemas.microsoft.com/office/drawing/2014/main" id="{8F84DCA9-8C6F-4F39-8103-2B8FA8EE39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91864" y="5983705"/>
              <a:ext cx="121406" cy="79154"/>
            </a:xfrm>
            <a:custGeom>
              <a:avLst/>
              <a:gdLst>
                <a:gd name="T0" fmla="*/ 19 w 37"/>
                <a:gd name="T1" fmla="*/ 0 h 26"/>
                <a:gd name="T2" fmla="*/ 22 w 37"/>
                <a:gd name="T3" fmla="*/ 26 h 26"/>
                <a:gd name="T4" fmla="*/ 19 w 37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6">
                  <a:moveTo>
                    <a:pt x="19" y="0"/>
                  </a:moveTo>
                  <a:cubicBezTo>
                    <a:pt x="31" y="1"/>
                    <a:pt x="37" y="23"/>
                    <a:pt x="22" y="26"/>
                  </a:cubicBezTo>
                  <a:cubicBezTo>
                    <a:pt x="2" y="26"/>
                    <a:pt x="0" y="0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6" name="Freeform 66">
              <a:extLst>
                <a:ext uri="{FF2B5EF4-FFF2-40B4-BE49-F238E27FC236}">
                  <a16:creationId xmlns:a16="http://schemas.microsoft.com/office/drawing/2014/main" id="{54980C00-FBE5-4175-B3B9-6087A03AE2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49748" y="5974729"/>
              <a:ext cx="131153" cy="111796"/>
            </a:xfrm>
            <a:custGeom>
              <a:avLst/>
              <a:gdLst>
                <a:gd name="T0" fmla="*/ 22 w 40"/>
                <a:gd name="T1" fmla="*/ 1 h 37"/>
                <a:gd name="T2" fmla="*/ 40 w 40"/>
                <a:gd name="T3" fmla="*/ 18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36" y="0"/>
                    <a:pt x="40" y="8"/>
                    <a:pt x="40" y="18"/>
                  </a:cubicBezTo>
                  <a:cubicBezTo>
                    <a:pt x="27" y="37"/>
                    <a:pt x="0" y="14"/>
                    <a:pt x="22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7" name="Freeform 67">
              <a:extLst>
                <a:ext uri="{FF2B5EF4-FFF2-40B4-BE49-F238E27FC236}">
                  <a16:creationId xmlns:a16="http://schemas.microsoft.com/office/drawing/2014/main" id="{056A1AA1-39CA-4F27-90E5-6C61700B80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955742" y="5977993"/>
              <a:ext cx="157737" cy="118324"/>
            </a:xfrm>
            <a:custGeom>
              <a:avLst/>
              <a:gdLst>
                <a:gd name="T0" fmla="*/ 28 w 48"/>
                <a:gd name="T1" fmla="*/ 1 h 39"/>
                <a:gd name="T2" fmla="*/ 46 w 48"/>
                <a:gd name="T3" fmla="*/ 11 h 39"/>
                <a:gd name="T4" fmla="*/ 28 w 48"/>
                <a:gd name="T5" fmla="*/ 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39">
                  <a:moveTo>
                    <a:pt x="28" y="1"/>
                  </a:moveTo>
                  <a:cubicBezTo>
                    <a:pt x="39" y="0"/>
                    <a:pt x="43" y="5"/>
                    <a:pt x="46" y="11"/>
                  </a:cubicBezTo>
                  <a:cubicBezTo>
                    <a:pt x="48" y="39"/>
                    <a:pt x="0" y="17"/>
                    <a:pt x="2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8" name="Freeform 68">
              <a:extLst>
                <a:ext uri="{FF2B5EF4-FFF2-40B4-BE49-F238E27FC236}">
                  <a16:creationId xmlns:a16="http://schemas.microsoft.com/office/drawing/2014/main" id="{FBAB5483-5590-4051-98D4-6AE210CF25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37125" y="5969016"/>
              <a:ext cx="115202" cy="124036"/>
            </a:xfrm>
            <a:custGeom>
              <a:avLst/>
              <a:gdLst>
                <a:gd name="T0" fmla="*/ 16 w 35"/>
                <a:gd name="T1" fmla="*/ 4 h 41"/>
                <a:gd name="T2" fmla="*/ 33 w 35"/>
                <a:gd name="T3" fmla="*/ 15 h 41"/>
                <a:gd name="T4" fmla="*/ 16 w 35"/>
                <a:gd name="T5" fmla="*/ 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1">
                  <a:moveTo>
                    <a:pt x="16" y="4"/>
                  </a:moveTo>
                  <a:cubicBezTo>
                    <a:pt x="35" y="5"/>
                    <a:pt x="32" y="0"/>
                    <a:pt x="33" y="15"/>
                  </a:cubicBezTo>
                  <a:cubicBezTo>
                    <a:pt x="34" y="41"/>
                    <a:pt x="0" y="23"/>
                    <a:pt x="16" y="4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9" name="Freeform 69">
              <a:extLst>
                <a:ext uri="{FF2B5EF4-FFF2-40B4-BE49-F238E27FC236}">
                  <a16:creationId xmlns:a16="http://schemas.microsoft.com/office/drawing/2014/main" id="{66DCC39E-7F5C-4041-BDE1-D661699B57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25347" y="5981258"/>
              <a:ext cx="144445" cy="111796"/>
            </a:xfrm>
            <a:custGeom>
              <a:avLst/>
              <a:gdLst>
                <a:gd name="T0" fmla="*/ 29 w 44"/>
                <a:gd name="T1" fmla="*/ 0 h 37"/>
                <a:gd name="T2" fmla="*/ 42 w 44"/>
                <a:gd name="T3" fmla="*/ 21 h 37"/>
                <a:gd name="T4" fmla="*/ 29 w 44"/>
                <a:gd name="T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7">
                  <a:moveTo>
                    <a:pt x="29" y="0"/>
                  </a:moveTo>
                  <a:cubicBezTo>
                    <a:pt x="36" y="2"/>
                    <a:pt x="44" y="12"/>
                    <a:pt x="42" y="21"/>
                  </a:cubicBezTo>
                  <a:cubicBezTo>
                    <a:pt x="25" y="37"/>
                    <a:pt x="0" y="7"/>
                    <a:pt x="2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0" name="Freeform 70">
              <a:extLst>
                <a:ext uri="{FF2B5EF4-FFF2-40B4-BE49-F238E27FC236}">
                  <a16:creationId xmlns:a16="http://schemas.microsoft.com/office/drawing/2014/main" id="{FAD30A9E-4601-4025-9567-23015EF0F6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05784" y="6041644"/>
              <a:ext cx="131153" cy="75890"/>
            </a:xfrm>
            <a:custGeom>
              <a:avLst/>
              <a:gdLst>
                <a:gd name="T0" fmla="*/ 18 w 40"/>
                <a:gd name="T1" fmla="*/ 0 h 25"/>
                <a:gd name="T2" fmla="*/ 7 w 40"/>
                <a:gd name="T3" fmla="*/ 21 h 25"/>
                <a:gd name="T4" fmla="*/ 18 w 40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5">
                  <a:moveTo>
                    <a:pt x="18" y="0"/>
                  </a:moveTo>
                  <a:cubicBezTo>
                    <a:pt x="40" y="9"/>
                    <a:pt x="26" y="25"/>
                    <a:pt x="7" y="21"/>
                  </a:cubicBezTo>
                  <a:cubicBezTo>
                    <a:pt x="0" y="11"/>
                    <a:pt x="5" y="0"/>
                    <a:pt x="1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1" name="Freeform 71">
              <a:extLst>
                <a:ext uri="{FF2B5EF4-FFF2-40B4-BE49-F238E27FC236}">
                  <a16:creationId xmlns:a16="http://schemas.microsoft.com/office/drawing/2014/main" id="{BD8A0A08-4CB0-45A8-A312-F69FED6A4D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500734" y="5986969"/>
              <a:ext cx="131153" cy="90579"/>
            </a:xfrm>
            <a:custGeom>
              <a:avLst/>
              <a:gdLst>
                <a:gd name="T0" fmla="*/ 22 w 40"/>
                <a:gd name="T1" fmla="*/ 0 h 30"/>
                <a:gd name="T2" fmla="*/ 16 w 40"/>
                <a:gd name="T3" fmla="*/ 26 h 30"/>
                <a:gd name="T4" fmla="*/ 22 w 40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0">
                  <a:moveTo>
                    <a:pt x="22" y="0"/>
                  </a:moveTo>
                  <a:cubicBezTo>
                    <a:pt x="39" y="3"/>
                    <a:pt x="40" y="30"/>
                    <a:pt x="16" y="26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2" name="Freeform 72">
              <a:extLst>
                <a:ext uri="{FF2B5EF4-FFF2-40B4-BE49-F238E27FC236}">
                  <a16:creationId xmlns:a16="http://schemas.microsoft.com/office/drawing/2014/main" id="{D56B6120-B694-4D67-AE19-BFD713EAE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273875" y="5990232"/>
              <a:ext cx="131153" cy="90579"/>
            </a:xfrm>
            <a:custGeom>
              <a:avLst/>
              <a:gdLst>
                <a:gd name="T0" fmla="*/ 22 w 40"/>
                <a:gd name="T1" fmla="*/ 0 h 30"/>
                <a:gd name="T2" fmla="*/ 17 w 40"/>
                <a:gd name="T3" fmla="*/ 26 h 30"/>
                <a:gd name="T4" fmla="*/ 22 w 40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0">
                  <a:moveTo>
                    <a:pt x="22" y="0"/>
                  </a:moveTo>
                  <a:cubicBezTo>
                    <a:pt x="40" y="1"/>
                    <a:pt x="40" y="30"/>
                    <a:pt x="17" y="26"/>
                  </a:cubicBezTo>
                  <a:cubicBezTo>
                    <a:pt x="0" y="7"/>
                    <a:pt x="15" y="5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3" name="Freeform 73">
              <a:extLst>
                <a:ext uri="{FF2B5EF4-FFF2-40B4-BE49-F238E27FC236}">
                  <a16:creationId xmlns:a16="http://schemas.microsoft.com/office/drawing/2014/main" id="{5FC2F0B0-76D3-4103-A460-73572B5DC9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75850" y="5993497"/>
              <a:ext cx="121406" cy="84051"/>
            </a:xfrm>
            <a:custGeom>
              <a:avLst/>
              <a:gdLst>
                <a:gd name="T0" fmla="*/ 13 w 37"/>
                <a:gd name="T1" fmla="*/ 2 h 28"/>
                <a:gd name="T2" fmla="*/ 29 w 37"/>
                <a:gd name="T3" fmla="*/ 9 h 28"/>
                <a:gd name="T4" fmla="*/ 14 w 37"/>
                <a:gd name="T5" fmla="*/ 28 h 28"/>
                <a:gd name="T6" fmla="*/ 13 w 37"/>
                <a:gd name="T7" fmla="*/ 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8">
                  <a:moveTo>
                    <a:pt x="13" y="2"/>
                  </a:moveTo>
                  <a:cubicBezTo>
                    <a:pt x="23" y="0"/>
                    <a:pt x="25" y="4"/>
                    <a:pt x="29" y="9"/>
                  </a:cubicBezTo>
                  <a:cubicBezTo>
                    <a:pt x="37" y="19"/>
                    <a:pt x="25" y="25"/>
                    <a:pt x="14" y="28"/>
                  </a:cubicBezTo>
                  <a:cubicBezTo>
                    <a:pt x="4" y="21"/>
                    <a:pt x="0" y="7"/>
                    <a:pt x="13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4" name="Freeform 74">
              <a:extLst>
                <a:ext uri="{FF2B5EF4-FFF2-40B4-BE49-F238E27FC236}">
                  <a16:creationId xmlns:a16="http://schemas.microsoft.com/office/drawing/2014/main" id="{9F31AF69-9EF8-4598-AC0D-40824CAEDE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366519" y="5999210"/>
              <a:ext cx="137356" cy="120771"/>
            </a:xfrm>
            <a:custGeom>
              <a:avLst/>
              <a:gdLst>
                <a:gd name="T0" fmla="*/ 19 w 42"/>
                <a:gd name="T1" fmla="*/ 0 h 40"/>
                <a:gd name="T2" fmla="*/ 4 w 42"/>
                <a:gd name="T3" fmla="*/ 19 h 40"/>
                <a:gd name="T4" fmla="*/ 19 w 42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40">
                  <a:moveTo>
                    <a:pt x="19" y="0"/>
                  </a:moveTo>
                  <a:cubicBezTo>
                    <a:pt x="42" y="10"/>
                    <a:pt x="20" y="40"/>
                    <a:pt x="4" y="19"/>
                  </a:cubicBezTo>
                  <a:cubicBezTo>
                    <a:pt x="0" y="6"/>
                    <a:pt x="8" y="1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5" name="Freeform 75">
              <a:extLst>
                <a:ext uri="{FF2B5EF4-FFF2-40B4-BE49-F238E27FC236}">
                  <a16:creationId xmlns:a16="http://schemas.microsoft.com/office/drawing/2014/main" id="{BABFA31C-08A2-4A84-BC24-5762004107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804129" y="5929847"/>
              <a:ext cx="128495" cy="78339"/>
            </a:xfrm>
            <a:custGeom>
              <a:avLst/>
              <a:gdLst>
                <a:gd name="T0" fmla="*/ 23 w 39"/>
                <a:gd name="T1" fmla="*/ 0 h 26"/>
                <a:gd name="T2" fmla="*/ 19 w 39"/>
                <a:gd name="T3" fmla="*/ 26 h 26"/>
                <a:gd name="T4" fmla="*/ 23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3" y="0"/>
                  </a:moveTo>
                  <a:cubicBezTo>
                    <a:pt x="39" y="3"/>
                    <a:pt x="34" y="25"/>
                    <a:pt x="19" y="26"/>
                  </a:cubicBezTo>
                  <a:cubicBezTo>
                    <a:pt x="0" y="19"/>
                    <a:pt x="7" y="3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6" name="Freeform 77">
              <a:extLst>
                <a:ext uri="{FF2B5EF4-FFF2-40B4-BE49-F238E27FC236}">
                  <a16:creationId xmlns:a16="http://schemas.microsoft.com/office/drawing/2014/main" id="{2E14A454-CFDC-469D-AAC8-0AECD34369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55260" y="6014713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3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7" name="Freeform 85">
              <a:extLst>
                <a:ext uri="{FF2B5EF4-FFF2-40B4-BE49-F238E27FC236}">
                  <a16:creationId xmlns:a16="http://schemas.microsoft.com/office/drawing/2014/main" id="{4F28944F-2222-438F-B8BF-289400FA48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06059" y="6029402"/>
              <a:ext cx="127608" cy="97107"/>
            </a:xfrm>
            <a:custGeom>
              <a:avLst/>
              <a:gdLst>
                <a:gd name="T0" fmla="*/ 21 w 39"/>
                <a:gd name="T1" fmla="*/ 0 h 32"/>
                <a:gd name="T2" fmla="*/ 13 w 39"/>
                <a:gd name="T3" fmla="*/ 20 h 32"/>
                <a:gd name="T4" fmla="*/ 21 w 39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2">
                  <a:moveTo>
                    <a:pt x="21" y="0"/>
                  </a:moveTo>
                  <a:cubicBezTo>
                    <a:pt x="39" y="2"/>
                    <a:pt x="32" y="32"/>
                    <a:pt x="13" y="20"/>
                  </a:cubicBezTo>
                  <a:cubicBezTo>
                    <a:pt x="3" y="23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8" name="Freeform 87">
              <a:extLst>
                <a:ext uri="{FF2B5EF4-FFF2-40B4-BE49-F238E27FC236}">
                  <a16:creationId xmlns:a16="http://schemas.microsoft.com/office/drawing/2014/main" id="{10583A59-F6FC-4383-951E-4DEA803E3B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22284" y="6041642"/>
              <a:ext cx="134697" cy="90579"/>
            </a:xfrm>
            <a:custGeom>
              <a:avLst/>
              <a:gdLst>
                <a:gd name="T0" fmla="*/ 27 w 41"/>
                <a:gd name="T1" fmla="*/ 0 h 30"/>
                <a:gd name="T2" fmla="*/ 41 w 41"/>
                <a:gd name="T3" fmla="*/ 19 h 30"/>
                <a:gd name="T4" fmla="*/ 27 w 41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0">
                  <a:moveTo>
                    <a:pt x="27" y="0"/>
                  </a:moveTo>
                  <a:cubicBezTo>
                    <a:pt x="35" y="0"/>
                    <a:pt x="40" y="11"/>
                    <a:pt x="41" y="19"/>
                  </a:cubicBezTo>
                  <a:cubicBezTo>
                    <a:pt x="21" y="30"/>
                    <a:pt x="0" y="10"/>
                    <a:pt x="27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9" name="Freeform 88">
              <a:extLst>
                <a:ext uri="{FF2B5EF4-FFF2-40B4-BE49-F238E27FC236}">
                  <a16:creationId xmlns:a16="http://schemas.microsoft.com/office/drawing/2014/main" id="{01E36E36-80DB-4588-B48C-C10A2CC640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90921" y="6047354"/>
              <a:ext cx="6204" cy="6527"/>
            </a:xfrm>
            <a:custGeom>
              <a:avLst/>
              <a:gdLst>
                <a:gd name="T0" fmla="*/ 0 w 2"/>
                <a:gd name="T1" fmla="*/ 0 h 2"/>
                <a:gd name="T2" fmla="*/ 2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1" y="1"/>
                    <a:pt x="2" y="2"/>
                  </a:cubicBezTo>
                  <a:cubicBezTo>
                    <a:pt x="1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0" name="Freeform 91">
              <a:extLst>
                <a:ext uri="{FF2B5EF4-FFF2-40B4-BE49-F238E27FC236}">
                  <a16:creationId xmlns:a16="http://schemas.microsoft.com/office/drawing/2014/main" id="{82340FC1-013D-48B7-B3F7-917F649FA1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84593" y="6214548"/>
              <a:ext cx="118747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0" y="1"/>
                    <a:pt x="36" y="24"/>
                    <a:pt x="21" y="27"/>
                  </a:cubicBezTo>
                  <a:cubicBezTo>
                    <a:pt x="1" y="26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1" name="Freeform 92">
              <a:extLst>
                <a:ext uri="{FF2B5EF4-FFF2-40B4-BE49-F238E27FC236}">
                  <a16:creationId xmlns:a16="http://schemas.microsoft.com/office/drawing/2014/main" id="{2A4816D6-34F0-433A-9ACB-C1D2A52C00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88834" y="6222800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2" name="Freeform 93">
              <a:extLst>
                <a:ext uri="{FF2B5EF4-FFF2-40B4-BE49-F238E27FC236}">
                  <a16:creationId xmlns:a16="http://schemas.microsoft.com/office/drawing/2014/main" id="{67942CD3-43C9-4530-9C50-47E288DB54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00129" y="6222800"/>
              <a:ext cx="127608" cy="79154"/>
            </a:xfrm>
            <a:custGeom>
              <a:avLst/>
              <a:gdLst>
                <a:gd name="T0" fmla="*/ 23 w 39"/>
                <a:gd name="T1" fmla="*/ 0 h 26"/>
                <a:gd name="T2" fmla="*/ 19 w 39"/>
                <a:gd name="T3" fmla="*/ 26 h 26"/>
                <a:gd name="T4" fmla="*/ 23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3" y="0"/>
                  </a:moveTo>
                  <a:cubicBezTo>
                    <a:pt x="39" y="4"/>
                    <a:pt x="34" y="25"/>
                    <a:pt x="19" y="26"/>
                  </a:cubicBezTo>
                  <a:cubicBezTo>
                    <a:pt x="0" y="20"/>
                    <a:pt x="7" y="4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3" name="Freeform 94">
              <a:extLst>
                <a:ext uri="{FF2B5EF4-FFF2-40B4-BE49-F238E27FC236}">
                  <a16:creationId xmlns:a16="http://schemas.microsoft.com/office/drawing/2014/main" id="{11861164-AD4A-41ED-AF99-4972D60EAB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688824" y="6250545"/>
              <a:ext cx="138242" cy="102819"/>
            </a:xfrm>
            <a:custGeom>
              <a:avLst/>
              <a:gdLst>
                <a:gd name="T0" fmla="*/ 29 w 42"/>
                <a:gd name="T1" fmla="*/ 1 h 34"/>
                <a:gd name="T2" fmla="*/ 40 w 42"/>
                <a:gd name="T3" fmla="*/ 20 h 34"/>
                <a:gd name="T4" fmla="*/ 29 w 42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4">
                  <a:moveTo>
                    <a:pt x="29" y="1"/>
                  </a:moveTo>
                  <a:cubicBezTo>
                    <a:pt x="38" y="0"/>
                    <a:pt x="42" y="12"/>
                    <a:pt x="40" y="20"/>
                  </a:cubicBezTo>
                  <a:cubicBezTo>
                    <a:pt x="22" y="34"/>
                    <a:pt x="0" y="9"/>
                    <a:pt x="2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4" name="Freeform 95">
              <a:extLst>
                <a:ext uri="{FF2B5EF4-FFF2-40B4-BE49-F238E27FC236}">
                  <a16:creationId xmlns:a16="http://schemas.microsoft.com/office/drawing/2014/main" id="{E2B208F9-EDC1-4C32-9D59-30C273C08E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38524" y="6245648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2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" name="Freeform 96">
              <a:extLst>
                <a:ext uri="{FF2B5EF4-FFF2-40B4-BE49-F238E27FC236}">
                  <a16:creationId xmlns:a16="http://schemas.microsoft.com/office/drawing/2014/main" id="{7A7C7DA6-7A32-4CCE-AB8E-59036A6C50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95222" y="6259521"/>
              <a:ext cx="147104" cy="108531"/>
            </a:xfrm>
            <a:custGeom>
              <a:avLst/>
              <a:gdLst>
                <a:gd name="T0" fmla="*/ 28 w 45"/>
                <a:gd name="T1" fmla="*/ 0 h 36"/>
                <a:gd name="T2" fmla="*/ 41 w 45"/>
                <a:gd name="T3" fmla="*/ 20 h 36"/>
                <a:gd name="T4" fmla="*/ 28 w 45"/>
                <a:gd name="T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36">
                  <a:moveTo>
                    <a:pt x="28" y="0"/>
                  </a:moveTo>
                  <a:cubicBezTo>
                    <a:pt x="32" y="0"/>
                    <a:pt x="45" y="13"/>
                    <a:pt x="41" y="20"/>
                  </a:cubicBezTo>
                  <a:cubicBezTo>
                    <a:pt x="24" y="36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6" name="Freeform 97">
              <a:extLst>
                <a:ext uri="{FF2B5EF4-FFF2-40B4-BE49-F238E27FC236}">
                  <a16:creationId xmlns:a16="http://schemas.microsoft.com/office/drawing/2014/main" id="{510879FA-373B-43C3-9332-BBE87A6FC6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88890" y="6261969"/>
              <a:ext cx="190526" cy="121588"/>
            </a:xfrm>
            <a:custGeom>
              <a:avLst/>
              <a:gdLst>
                <a:gd name="T0" fmla="*/ 42 w 58"/>
                <a:gd name="T1" fmla="*/ 0 h 40"/>
                <a:gd name="T2" fmla="*/ 53 w 58"/>
                <a:gd name="T3" fmla="*/ 17 h 40"/>
                <a:gd name="T4" fmla="*/ 42 w 58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8" h="40">
                  <a:moveTo>
                    <a:pt x="42" y="0"/>
                  </a:moveTo>
                  <a:cubicBezTo>
                    <a:pt x="52" y="0"/>
                    <a:pt x="50" y="9"/>
                    <a:pt x="53" y="17"/>
                  </a:cubicBezTo>
                  <a:cubicBezTo>
                    <a:pt x="58" y="40"/>
                    <a:pt x="0" y="6"/>
                    <a:pt x="4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7" name="Freeform 98">
              <a:extLst>
                <a:ext uri="{FF2B5EF4-FFF2-40B4-BE49-F238E27FC236}">
                  <a16:creationId xmlns:a16="http://schemas.microsoft.com/office/drawing/2014/main" id="{66AFA0BE-4521-4076-A5AD-FC70317490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570482" y="6261969"/>
              <a:ext cx="147990" cy="79154"/>
            </a:xfrm>
            <a:custGeom>
              <a:avLst/>
              <a:gdLst>
                <a:gd name="T0" fmla="*/ 23 w 45"/>
                <a:gd name="T1" fmla="*/ 0 h 26"/>
                <a:gd name="T2" fmla="*/ 30 w 45"/>
                <a:gd name="T3" fmla="*/ 26 h 26"/>
                <a:gd name="T4" fmla="*/ 23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3" y="0"/>
                  </a:moveTo>
                  <a:cubicBezTo>
                    <a:pt x="33" y="2"/>
                    <a:pt x="45" y="21"/>
                    <a:pt x="30" y="26"/>
                  </a:cubicBezTo>
                  <a:cubicBezTo>
                    <a:pt x="10" y="24"/>
                    <a:pt x="0" y="8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8" name="Freeform 99">
              <a:extLst>
                <a:ext uri="{FF2B5EF4-FFF2-40B4-BE49-F238E27FC236}">
                  <a16:creationId xmlns:a16="http://schemas.microsoft.com/office/drawing/2014/main" id="{0598DD74-9791-420B-B5ED-355B654B1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839874" y="6260744"/>
              <a:ext cx="219770" cy="121588"/>
            </a:xfrm>
            <a:custGeom>
              <a:avLst/>
              <a:gdLst>
                <a:gd name="T0" fmla="*/ 36 w 67"/>
                <a:gd name="T1" fmla="*/ 0 h 40"/>
                <a:gd name="T2" fmla="*/ 44 w 67"/>
                <a:gd name="T3" fmla="*/ 2 h 40"/>
                <a:gd name="T4" fmla="*/ 31 w 67"/>
                <a:gd name="T5" fmla="*/ 2 h 40"/>
                <a:gd name="T6" fmla="*/ 36 w 67"/>
                <a:gd name="T7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40">
                  <a:moveTo>
                    <a:pt x="36" y="0"/>
                  </a:moveTo>
                  <a:cubicBezTo>
                    <a:pt x="39" y="3"/>
                    <a:pt x="41" y="0"/>
                    <a:pt x="44" y="2"/>
                  </a:cubicBezTo>
                  <a:cubicBezTo>
                    <a:pt x="67" y="40"/>
                    <a:pt x="0" y="25"/>
                    <a:pt x="31" y="2"/>
                  </a:cubicBezTo>
                  <a:cubicBezTo>
                    <a:pt x="24" y="11"/>
                    <a:pt x="31" y="5"/>
                    <a:pt x="3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9" name="Freeform 100">
              <a:extLst>
                <a:ext uri="{FF2B5EF4-FFF2-40B4-BE49-F238E27FC236}">
                  <a16:creationId xmlns:a16="http://schemas.microsoft.com/office/drawing/2014/main" id="{038F7AA7-B635-4496-AD3E-A234340BD6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6015" y="6261968"/>
              <a:ext cx="128495" cy="93843"/>
            </a:xfrm>
            <a:custGeom>
              <a:avLst/>
              <a:gdLst>
                <a:gd name="T0" fmla="*/ 28 w 39"/>
                <a:gd name="T1" fmla="*/ 1 h 31"/>
                <a:gd name="T2" fmla="*/ 39 w 39"/>
                <a:gd name="T3" fmla="*/ 21 h 31"/>
                <a:gd name="T4" fmla="*/ 28 w 39"/>
                <a:gd name="T5" fmla="*/ 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8" y="1"/>
                  </a:moveTo>
                  <a:cubicBezTo>
                    <a:pt x="38" y="0"/>
                    <a:pt x="38" y="12"/>
                    <a:pt x="39" y="21"/>
                  </a:cubicBezTo>
                  <a:cubicBezTo>
                    <a:pt x="18" y="31"/>
                    <a:pt x="0" y="12"/>
                    <a:pt x="2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0" name="Freeform 101">
              <a:extLst>
                <a:ext uri="{FF2B5EF4-FFF2-40B4-BE49-F238E27FC236}">
                  <a16:creationId xmlns:a16="http://schemas.microsoft.com/office/drawing/2014/main" id="{5E017948-9D66-4417-8B88-4BD1532ACF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413228" y="6268498"/>
              <a:ext cx="138242" cy="81603"/>
            </a:xfrm>
            <a:custGeom>
              <a:avLst/>
              <a:gdLst>
                <a:gd name="T0" fmla="*/ 22 w 42"/>
                <a:gd name="T1" fmla="*/ 0 h 27"/>
                <a:gd name="T2" fmla="*/ 14 w 42"/>
                <a:gd name="T3" fmla="*/ 25 h 27"/>
                <a:gd name="T4" fmla="*/ 22 w 42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7">
                  <a:moveTo>
                    <a:pt x="22" y="0"/>
                  </a:moveTo>
                  <a:cubicBezTo>
                    <a:pt x="42" y="7"/>
                    <a:pt x="28" y="27"/>
                    <a:pt x="14" y="25"/>
                  </a:cubicBezTo>
                  <a:cubicBezTo>
                    <a:pt x="0" y="18"/>
                    <a:pt x="9" y="2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1" name="Freeform 102">
              <a:extLst>
                <a:ext uri="{FF2B5EF4-FFF2-40B4-BE49-F238E27FC236}">
                  <a16:creationId xmlns:a16="http://schemas.microsoft.com/office/drawing/2014/main" id="{AB333295-A36E-46DB-82A5-E78E0498D4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991006" y="6271761"/>
              <a:ext cx="121406" cy="99554"/>
            </a:xfrm>
            <a:custGeom>
              <a:avLst/>
              <a:gdLst>
                <a:gd name="T0" fmla="*/ 21 w 37"/>
                <a:gd name="T1" fmla="*/ 0 h 33"/>
                <a:gd name="T2" fmla="*/ 19 w 37"/>
                <a:gd name="T3" fmla="*/ 23 h 33"/>
                <a:gd name="T4" fmla="*/ 21 w 37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3">
                  <a:moveTo>
                    <a:pt x="21" y="0"/>
                  </a:moveTo>
                  <a:cubicBezTo>
                    <a:pt x="37" y="0"/>
                    <a:pt x="29" y="33"/>
                    <a:pt x="19" y="23"/>
                  </a:cubicBezTo>
                  <a:cubicBezTo>
                    <a:pt x="0" y="30"/>
                    <a:pt x="3" y="0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2" name="Freeform 103">
              <a:extLst>
                <a:ext uri="{FF2B5EF4-FFF2-40B4-BE49-F238E27FC236}">
                  <a16:creationId xmlns:a16="http://schemas.microsoft.com/office/drawing/2014/main" id="{D10C99A3-BB78-4269-87D4-8287B8363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53313" y="6277473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3" name="Freeform 104">
              <a:extLst>
                <a:ext uri="{FF2B5EF4-FFF2-40B4-BE49-F238E27FC236}">
                  <a16:creationId xmlns:a16="http://schemas.microsoft.com/office/drawing/2014/main" id="{856A8AAC-D0EA-4685-9283-E8A01ED70B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802579" y="6277473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4" name="Freeform 113">
              <a:extLst>
                <a:ext uri="{FF2B5EF4-FFF2-40B4-BE49-F238E27FC236}">
                  <a16:creationId xmlns:a16="http://schemas.microsoft.com/office/drawing/2014/main" id="{EE545004-D464-4D04-B11F-475909042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90800" y="6323170"/>
              <a:ext cx="9748" cy="8977"/>
            </a:xfrm>
            <a:custGeom>
              <a:avLst/>
              <a:gdLst>
                <a:gd name="T0" fmla="*/ 1 w 3"/>
                <a:gd name="T1" fmla="*/ 0 h 3"/>
                <a:gd name="T2" fmla="*/ 3 w 3"/>
                <a:gd name="T3" fmla="*/ 1 h 3"/>
                <a:gd name="T4" fmla="*/ 1 w 3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3">
                  <a:moveTo>
                    <a:pt x="1" y="0"/>
                  </a:moveTo>
                  <a:cubicBezTo>
                    <a:pt x="1" y="0"/>
                    <a:pt x="2" y="1"/>
                    <a:pt x="3" y="1"/>
                  </a:cubicBezTo>
                  <a:cubicBezTo>
                    <a:pt x="2" y="3"/>
                    <a:pt x="0" y="1"/>
                    <a:pt x="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5" name="Freeform 114">
              <a:extLst>
                <a:ext uri="{FF2B5EF4-FFF2-40B4-BE49-F238E27FC236}">
                  <a16:creationId xmlns:a16="http://schemas.microsoft.com/office/drawing/2014/main" id="{50289B97-B071-455F-8540-982742C43E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57254" y="6323170"/>
              <a:ext cx="6204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2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6" name="Freeform 115">
              <a:extLst>
                <a:ext uri="{FF2B5EF4-FFF2-40B4-BE49-F238E27FC236}">
                  <a16:creationId xmlns:a16="http://schemas.microsoft.com/office/drawing/2014/main" id="{CEF2EFFE-7947-4C37-8ABD-398F392C07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620108" y="6328883"/>
              <a:ext cx="6204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7" name="Freeform 117">
              <a:extLst>
                <a:ext uri="{FF2B5EF4-FFF2-40B4-BE49-F238E27FC236}">
                  <a16:creationId xmlns:a16="http://schemas.microsoft.com/office/drawing/2014/main" id="{E8391CC5-D4B9-4E26-ABCD-D6C4BC235F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315345" y="6341124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8" name="Freeform 118">
              <a:extLst>
                <a:ext uri="{FF2B5EF4-FFF2-40B4-BE49-F238E27FC236}">
                  <a16:creationId xmlns:a16="http://schemas.microsoft.com/office/drawing/2014/main" id="{71A5B932-E608-49E3-8ED1-4DBAAE919F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05534" y="6277473"/>
              <a:ext cx="131153" cy="96290"/>
            </a:xfrm>
            <a:custGeom>
              <a:avLst/>
              <a:gdLst>
                <a:gd name="T0" fmla="*/ 22 w 40"/>
                <a:gd name="T1" fmla="*/ 0 h 32"/>
                <a:gd name="T2" fmla="*/ 16 w 40"/>
                <a:gd name="T3" fmla="*/ 25 h 32"/>
                <a:gd name="T4" fmla="*/ 22 w 40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2">
                  <a:moveTo>
                    <a:pt x="22" y="0"/>
                  </a:moveTo>
                  <a:cubicBezTo>
                    <a:pt x="40" y="3"/>
                    <a:pt x="40" y="32"/>
                    <a:pt x="16" y="25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9" name="Freeform 119">
              <a:extLst>
                <a:ext uri="{FF2B5EF4-FFF2-40B4-BE49-F238E27FC236}">
                  <a16:creationId xmlns:a16="http://schemas.microsoft.com/office/drawing/2014/main" id="{EAA3BF46-C387-4232-844F-B2D45C1D29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0731" y="6246640"/>
              <a:ext cx="127608" cy="150965"/>
            </a:xfrm>
            <a:custGeom>
              <a:avLst/>
              <a:gdLst>
                <a:gd name="T0" fmla="*/ 13 w 39"/>
                <a:gd name="T1" fmla="*/ 6 h 50"/>
                <a:gd name="T2" fmla="*/ 0 w 39"/>
                <a:gd name="T3" fmla="*/ 23 h 50"/>
                <a:gd name="T4" fmla="*/ 13 w 39"/>
                <a:gd name="T5" fmla="*/ 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50">
                  <a:moveTo>
                    <a:pt x="13" y="6"/>
                  </a:moveTo>
                  <a:cubicBezTo>
                    <a:pt x="39" y="10"/>
                    <a:pt x="16" y="50"/>
                    <a:pt x="0" y="23"/>
                  </a:cubicBezTo>
                  <a:cubicBezTo>
                    <a:pt x="1" y="0"/>
                    <a:pt x="5" y="14"/>
                    <a:pt x="13" y="6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0" name="Freeform 100">
              <a:extLst>
                <a:ext uri="{FF2B5EF4-FFF2-40B4-BE49-F238E27FC236}">
                  <a16:creationId xmlns:a16="http://schemas.microsoft.com/office/drawing/2014/main" id="{AB415331-61BA-49F4-9FFD-39B6284819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67614" y="6261967"/>
              <a:ext cx="128495" cy="93843"/>
            </a:xfrm>
            <a:custGeom>
              <a:avLst/>
              <a:gdLst>
                <a:gd name="T0" fmla="*/ 28 w 39"/>
                <a:gd name="T1" fmla="*/ 1 h 31"/>
                <a:gd name="T2" fmla="*/ 39 w 39"/>
                <a:gd name="T3" fmla="*/ 21 h 31"/>
                <a:gd name="T4" fmla="*/ 28 w 39"/>
                <a:gd name="T5" fmla="*/ 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8" y="1"/>
                  </a:moveTo>
                  <a:cubicBezTo>
                    <a:pt x="38" y="0"/>
                    <a:pt x="38" y="12"/>
                    <a:pt x="39" y="21"/>
                  </a:cubicBezTo>
                  <a:cubicBezTo>
                    <a:pt x="18" y="31"/>
                    <a:pt x="0" y="12"/>
                    <a:pt x="2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1" name="Freeform 79">
              <a:extLst>
                <a:ext uri="{FF2B5EF4-FFF2-40B4-BE49-F238E27FC236}">
                  <a16:creationId xmlns:a16="http://schemas.microsoft.com/office/drawing/2014/main" id="{8FF6D6DA-64DD-4D39-931B-9B97E01A33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76945" y="6278756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2" name="Freeform 80">
              <a:extLst>
                <a:ext uri="{FF2B5EF4-FFF2-40B4-BE49-F238E27FC236}">
                  <a16:creationId xmlns:a16="http://schemas.microsoft.com/office/drawing/2014/main" id="{2CEBA427-3E6A-48B0-9040-931C62AAC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70631" y="6011316"/>
              <a:ext cx="124951" cy="66098"/>
            </a:xfrm>
            <a:custGeom>
              <a:avLst/>
              <a:gdLst>
                <a:gd name="T0" fmla="*/ 21 w 38"/>
                <a:gd name="T1" fmla="*/ 0 h 22"/>
                <a:gd name="T2" fmla="*/ 21 w 38"/>
                <a:gd name="T3" fmla="*/ 22 h 22"/>
                <a:gd name="T4" fmla="*/ 21 w 38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2">
                  <a:moveTo>
                    <a:pt x="21" y="0"/>
                  </a:moveTo>
                  <a:cubicBezTo>
                    <a:pt x="37" y="2"/>
                    <a:pt x="38" y="20"/>
                    <a:pt x="21" y="22"/>
                  </a:cubicBezTo>
                  <a:cubicBezTo>
                    <a:pt x="9" y="16"/>
                    <a:pt x="0" y="6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3" name="Freeform 81">
              <a:extLst>
                <a:ext uri="{FF2B5EF4-FFF2-40B4-BE49-F238E27FC236}">
                  <a16:creationId xmlns:a16="http://schemas.microsoft.com/office/drawing/2014/main" id="{65D81449-8208-4635-9339-4C8FE89BB6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361561" y="5997635"/>
              <a:ext cx="140901" cy="90579"/>
            </a:xfrm>
            <a:custGeom>
              <a:avLst/>
              <a:gdLst>
                <a:gd name="T0" fmla="*/ 27 w 43"/>
                <a:gd name="T1" fmla="*/ 3 h 30"/>
                <a:gd name="T2" fmla="*/ 40 w 43"/>
                <a:gd name="T3" fmla="*/ 22 h 30"/>
                <a:gd name="T4" fmla="*/ 27 w 43"/>
                <a:gd name="T5" fmla="*/ 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0">
                  <a:moveTo>
                    <a:pt x="27" y="3"/>
                  </a:moveTo>
                  <a:cubicBezTo>
                    <a:pt x="35" y="0"/>
                    <a:pt x="43" y="16"/>
                    <a:pt x="40" y="22"/>
                  </a:cubicBezTo>
                  <a:cubicBezTo>
                    <a:pt x="21" y="30"/>
                    <a:pt x="0" y="15"/>
                    <a:pt x="27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4" name="Freeform 82">
              <a:extLst>
                <a:ext uri="{FF2B5EF4-FFF2-40B4-BE49-F238E27FC236}">
                  <a16:creationId xmlns:a16="http://schemas.microsoft.com/office/drawing/2014/main" id="{954A6F89-BF29-464D-9561-97822F0997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34703" y="6006611"/>
              <a:ext cx="128495" cy="69362"/>
            </a:xfrm>
            <a:custGeom>
              <a:avLst/>
              <a:gdLst>
                <a:gd name="T0" fmla="*/ 16 w 39"/>
                <a:gd name="T1" fmla="*/ 0 h 23"/>
                <a:gd name="T2" fmla="*/ 10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5" name="Freeform 83">
              <a:extLst>
                <a:ext uri="{FF2B5EF4-FFF2-40B4-BE49-F238E27FC236}">
                  <a16:creationId xmlns:a16="http://schemas.microsoft.com/office/drawing/2014/main" id="{67C81528-252F-43EA-BAC6-ED0A11863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862651" y="5988659"/>
              <a:ext cx="131153" cy="157493"/>
            </a:xfrm>
            <a:custGeom>
              <a:avLst/>
              <a:gdLst>
                <a:gd name="T0" fmla="*/ 13 w 40"/>
                <a:gd name="T1" fmla="*/ 7 h 52"/>
                <a:gd name="T2" fmla="*/ 0 w 40"/>
                <a:gd name="T3" fmla="*/ 24 h 52"/>
                <a:gd name="T4" fmla="*/ 13 w 40"/>
                <a:gd name="T5" fmla="*/ 7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52">
                  <a:moveTo>
                    <a:pt x="13" y="7"/>
                  </a:moveTo>
                  <a:cubicBezTo>
                    <a:pt x="40" y="12"/>
                    <a:pt x="18" y="52"/>
                    <a:pt x="0" y="24"/>
                  </a:cubicBezTo>
                  <a:cubicBezTo>
                    <a:pt x="2" y="0"/>
                    <a:pt x="6" y="17"/>
                    <a:pt x="13" y="7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6" name="Freeform 89">
              <a:extLst>
                <a:ext uri="{FF2B5EF4-FFF2-40B4-BE49-F238E27FC236}">
                  <a16:creationId xmlns:a16="http://schemas.microsoft.com/office/drawing/2014/main" id="{D4AAA683-AC21-4857-A7D8-552A3DC9BA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49913" y="6005963"/>
              <a:ext cx="134697" cy="93027"/>
            </a:xfrm>
            <a:custGeom>
              <a:avLst/>
              <a:gdLst>
                <a:gd name="T0" fmla="*/ 23 w 41"/>
                <a:gd name="T1" fmla="*/ 0 h 31"/>
                <a:gd name="T2" fmla="*/ 16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3"/>
                    <a:pt x="41" y="31"/>
                    <a:pt x="16" y="25"/>
                  </a:cubicBezTo>
                  <a:cubicBezTo>
                    <a:pt x="0" y="7"/>
                    <a:pt x="14" y="4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7" name="Freeform 90">
              <a:extLst>
                <a:ext uri="{FF2B5EF4-FFF2-40B4-BE49-F238E27FC236}">
                  <a16:creationId xmlns:a16="http://schemas.microsoft.com/office/drawing/2014/main" id="{BFD93668-5C98-45C9-BA73-EBDE215100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263198" y="6073524"/>
              <a:ext cx="2659" cy="8977"/>
            </a:xfrm>
            <a:custGeom>
              <a:avLst/>
              <a:gdLst>
                <a:gd name="T0" fmla="*/ 0 w 1"/>
                <a:gd name="T1" fmla="*/ 0 h 3"/>
                <a:gd name="T2" fmla="*/ 0 w 1"/>
                <a:gd name="T3" fmla="*/ 2 h 3"/>
                <a:gd name="T4" fmla="*/ 0 w 1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3">
                  <a:moveTo>
                    <a:pt x="0" y="0"/>
                  </a:moveTo>
                  <a:cubicBezTo>
                    <a:pt x="1" y="0"/>
                    <a:pt x="1" y="3"/>
                    <a:pt x="0" y="2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8" name="Freeform 105">
              <a:extLst>
                <a:ext uri="{FF2B5EF4-FFF2-40B4-BE49-F238E27FC236}">
                  <a16:creationId xmlns:a16="http://schemas.microsoft.com/office/drawing/2014/main" id="{76866F09-A7B0-420E-A8F1-CC0C5CC240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094163" y="6248971"/>
              <a:ext cx="140901" cy="93027"/>
            </a:xfrm>
            <a:custGeom>
              <a:avLst/>
              <a:gdLst>
                <a:gd name="T0" fmla="*/ 26 w 43"/>
                <a:gd name="T1" fmla="*/ 3 h 31"/>
                <a:gd name="T2" fmla="*/ 39 w 43"/>
                <a:gd name="T3" fmla="*/ 23 h 31"/>
                <a:gd name="T4" fmla="*/ 26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6" y="3"/>
                  </a:moveTo>
                  <a:cubicBezTo>
                    <a:pt x="34" y="0"/>
                    <a:pt x="43" y="17"/>
                    <a:pt x="39" y="23"/>
                  </a:cubicBezTo>
                  <a:cubicBezTo>
                    <a:pt x="20" y="31"/>
                    <a:pt x="0" y="15"/>
                    <a:pt x="26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9" name="Freeform 107">
              <a:extLst>
                <a:ext uri="{FF2B5EF4-FFF2-40B4-BE49-F238E27FC236}">
                  <a16:creationId xmlns:a16="http://schemas.microsoft.com/office/drawing/2014/main" id="{9D2D6D19-1C81-46DC-B49C-E7AA081792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368875" y="6272635"/>
              <a:ext cx="154193" cy="81603"/>
            </a:xfrm>
            <a:custGeom>
              <a:avLst/>
              <a:gdLst>
                <a:gd name="T0" fmla="*/ 31 w 47"/>
                <a:gd name="T1" fmla="*/ 0 h 27"/>
                <a:gd name="T2" fmla="*/ 17 w 47"/>
                <a:gd name="T3" fmla="*/ 23 h 27"/>
                <a:gd name="T4" fmla="*/ 31 w 47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7">
                  <a:moveTo>
                    <a:pt x="31" y="0"/>
                  </a:moveTo>
                  <a:cubicBezTo>
                    <a:pt x="47" y="10"/>
                    <a:pt x="32" y="27"/>
                    <a:pt x="17" y="23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0" name="Freeform 108">
              <a:extLst>
                <a:ext uri="{FF2B5EF4-FFF2-40B4-BE49-F238E27FC236}">
                  <a16:creationId xmlns:a16="http://schemas.microsoft.com/office/drawing/2014/main" id="{4AF7B011-7C75-48AD-BBBF-4FE1834A6E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00601" y="6272635"/>
              <a:ext cx="121406" cy="90579"/>
            </a:xfrm>
            <a:custGeom>
              <a:avLst/>
              <a:gdLst>
                <a:gd name="T0" fmla="*/ 26 w 37"/>
                <a:gd name="T1" fmla="*/ 1 h 30"/>
                <a:gd name="T2" fmla="*/ 35 w 37"/>
                <a:gd name="T3" fmla="*/ 21 h 30"/>
                <a:gd name="T4" fmla="*/ 26 w 37"/>
                <a:gd name="T5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0">
                  <a:moveTo>
                    <a:pt x="26" y="1"/>
                  </a:moveTo>
                  <a:cubicBezTo>
                    <a:pt x="35" y="0"/>
                    <a:pt x="37" y="13"/>
                    <a:pt x="35" y="21"/>
                  </a:cubicBezTo>
                  <a:cubicBezTo>
                    <a:pt x="14" y="30"/>
                    <a:pt x="0" y="8"/>
                    <a:pt x="26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1" name="Freeform 109">
              <a:extLst>
                <a:ext uri="{FF2B5EF4-FFF2-40B4-BE49-F238E27FC236}">
                  <a16:creationId xmlns:a16="http://schemas.microsoft.com/office/drawing/2014/main" id="{305124B5-EFC4-4F14-9182-23A3280AE5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801728" y="6275901"/>
              <a:ext cx="154193" cy="84866"/>
            </a:xfrm>
            <a:custGeom>
              <a:avLst/>
              <a:gdLst>
                <a:gd name="T0" fmla="*/ 26 w 47"/>
                <a:gd name="T1" fmla="*/ 0 h 28"/>
                <a:gd name="T2" fmla="*/ 10 w 47"/>
                <a:gd name="T3" fmla="*/ 26 h 28"/>
                <a:gd name="T4" fmla="*/ 26 w 47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8">
                  <a:moveTo>
                    <a:pt x="26" y="0"/>
                  </a:moveTo>
                  <a:cubicBezTo>
                    <a:pt x="47" y="13"/>
                    <a:pt x="28" y="28"/>
                    <a:pt x="10" y="26"/>
                  </a:cubicBezTo>
                  <a:cubicBezTo>
                    <a:pt x="0" y="13"/>
                    <a:pt x="15" y="4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2" name="Freeform 111">
              <a:extLst>
                <a:ext uri="{FF2B5EF4-FFF2-40B4-BE49-F238E27FC236}">
                  <a16:creationId xmlns:a16="http://schemas.microsoft.com/office/drawing/2014/main" id="{45166B1B-FC43-48DA-A810-13BADEF816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42967" y="6288141"/>
              <a:ext cx="131153" cy="87315"/>
            </a:xfrm>
            <a:custGeom>
              <a:avLst/>
              <a:gdLst>
                <a:gd name="T0" fmla="*/ 24 w 40"/>
                <a:gd name="T1" fmla="*/ 0 h 29"/>
                <a:gd name="T2" fmla="*/ 20 w 40"/>
                <a:gd name="T3" fmla="*/ 25 h 29"/>
                <a:gd name="T4" fmla="*/ 24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4" y="0"/>
                  </a:moveTo>
                  <a:cubicBezTo>
                    <a:pt x="40" y="1"/>
                    <a:pt x="35" y="29"/>
                    <a:pt x="20" y="25"/>
                  </a:cubicBezTo>
                  <a:cubicBezTo>
                    <a:pt x="0" y="19"/>
                    <a:pt x="5" y="2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3" name="Freeform 112">
              <a:extLst>
                <a:ext uri="{FF2B5EF4-FFF2-40B4-BE49-F238E27FC236}">
                  <a16:creationId xmlns:a16="http://schemas.microsoft.com/office/drawing/2014/main" id="{15846AE5-CF5B-452A-BDBB-ABC69690D7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5342" y="5993148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1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4" name="Freeform 62">
              <a:extLst>
                <a:ext uri="{FF2B5EF4-FFF2-40B4-BE49-F238E27FC236}">
                  <a16:creationId xmlns:a16="http://schemas.microsoft.com/office/drawing/2014/main" id="{3DB2496D-CE28-4700-AA6B-FA4E60A944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096571" y="6023456"/>
              <a:ext cx="150648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4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5" name="Freeform 63">
              <a:extLst>
                <a:ext uri="{FF2B5EF4-FFF2-40B4-BE49-F238E27FC236}">
                  <a16:creationId xmlns:a16="http://schemas.microsoft.com/office/drawing/2014/main" id="{561D8232-C449-46E2-BB87-922BD4DAE8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307626" y="6045105"/>
              <a:ext cx="121406" cy="124036"/>
            </a:xfrm>
            <a:custGeom>
              <a:avLst/>
              <a:gdLst>
                <a:gd name="T0" fmla="*/ 24 w 37"/>
                <a:gd name="T1" fmla="*/ 4 h 41"/>
                <a:gd name="T2" fmla="*/ 29 w 37"/>
                <a:gd name="T3" fmla="*/ 26 h 41"/>
                <a:gd name="T4" fmla="*/ 24 w 37"/>
                <a:gd name="T5" fmla="*/ 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41">
                  <a:moveTo>
                    <a:pt x="24" y="4"/>
                  </a:moveTo>
                  <a:cubicBezTo>
                    <a:pt x="37" y="1"/>
                    <a:pt x="28" y="18"/>
                    <a:pt x="29" y="26"/>
                  </a:cubicBezTo>
                  <a:cubicBezTo>
                    <a:pt x="8" y="41"/>
                    <a:pt x="0" y="0"/>
                    <a:pt x="24" y="4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6" name="Freeform 64">
              <a:extLst>
                <a:ext uri="{FF2B5EF4-FFF2-40B4-BE49-F238E27FC236}">
                  <a16:creationId xmlns:a16="http://schemas.microsoft.com/office/drawing/2014/main" id="{C0352A08-1998-4E8B-9E16-ABE077AF06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47557" y="6038145"/>
              <a:ext cx="137356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7" name="Freeform 65">
              <a:extLst>
                <a:ext uri="{FF2B5EF4-FFF2-40B4-BE49-F238E27FC236}">
                  <a16:creationId xmlns:a16="http://schemas.microsoft.com/office/drawing/2014/main" id="{9FD7260F-CF29-4931-A348-235EFAFB65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988938" y="6056097"/>
              <a:ext cx="121406" cy="79154"/>
            </a:xfrm>
            <a:custGeom>
              <a:avLst/>
              <a:gdLst>
                <a:gd name="T0" fmla="*/ 19 w 37"/>
                <a:gd name="T1" fmla="*/ 0 h 26"/>
                <a:gd name="T2" fmla="*/ 22 w 37"/>
                <a:gd name="T3" fmla="*/ 26 h 26"/>
                <a:gd name="T4" fmla="*/ 19 w 37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6">
                  <a:moveTo>
                    <a:pt x="19" y="0"/>
                  </a:moveTo>
                  <a:cubicBezTo>
                    <a:pt x="31" y="1"/>
                    <a:pt x="37" y="23"/>
                    <a:pt x="22" y="26"/>
                  </a:cubicBezTo>
                  <a:cubicBezTo>
                    <a:pt x="2" y="26"/>
                    <a:pt x="0" y="0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8" name="Freeform 66">
              <a:extLst>
                <a:ext uri="{FF2B5EF4-FFF2-40B4-BE49-F238E27FC236}">
                  <a16:creationId xmlns:a16="http://schemas.microsoft.com/office/drawing/2014/main" id="{CCF55F8B-03C0-4AA3-B4A7-2F6C21D344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46822" y="6047121"/>
              <a:ext cx="131153" cy="111796"/>
            </a:xfrm>
            <a:custGeom>
              <a:avLst/>
              <a:gdLst>
                <a:gd name="T0" fmla="*/ 22 w 40"/>
                <a:gd name="T1" fmla="*/ 1 h 37"/>
                <a:gd name="T2" fmla="*/ 40 w 40"/>
                <a:gd name="T3" fmla="*/ 18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36" y="0"/>
                    <a:pt x="40" y="8"/>
                    <a:pt x="40" y="18"/>
                  </a:cubicBezTo>
                  <a:cubicBezTo>
                    <a:pt x="27" y="37"/>
                    <a:pt x="0" y="14"/>
                    <a:pt x="22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9" name="Freeform 67">
              <a:extLst>
                <a:ext uri="{FF2B5EF4-FFF2-40B4-BE49-F238E27FC236}">
                  <a16:creationId xmlns:a16="http://schemas.microsoft.com/office/drawing/2014/main" id="{2157B0E0-DFE1-40C8-93E2-25059E0106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752816" y="6050385"/>
              <a:ext cx="157737" cy="118324"/>
            </a:xfrm>
            <a:custGeom>
              <a:avLst/>
              <a:gdLst>
                <a:gd name="T0" fmla="*/ 28 w 48"/>
                <a:gd name="T1" fmla="*/ 1 h 39"/>
                <a:gd name="T2" fmla="*/ 46 w 48"/>
                <a:gd name="T3" fmla="*/ 11 h 39"/>
                <a:gd name="T4" fmla="*/ 28 w 48"/>
                <a:gd name="T5" fmla="*/ 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39">
                  <a:moveTo>
                    <a:pt x="28" y="1"/>
                  </a:moveTo>
                  <a:cubicBezTo>
                    <a:pt x="39" y="0"/>
                    <a:pt x="43" y="5"/>
                    <a:pt x="46" y="11"/>
                  </a:cubicBezTo>
                  <a:cubicBezTo>
                    <a:pt x="48" y="39"/>
                    <a:pt x="0" y="17"/>
                    <a:pt x="2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0" name="Freeform 68">
              <a:extLst>
                <a:ext uri="{FF2B5EF4-FFF2-40B4-BE49-F238E27FC236}">
                  <a16:creationId xmlns:a16="http://schemas.microsoft.com/office/drawing/2014/main" id="{90A4BF9D-CDDE-435D-BB05-D240632FED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434199" y="6041408"/>
              <a:ext cx="115202" cy="124036"/>
            </a:xfrm>
            <a:custGeom>
              <a:avLst/>
              <a:gdLst>
                <a:gd name="T0" fmla="*/ 16 w 35"/>
                <a:gd name="T1" fmla="*/ 4 h 41"/>
                <a:gd name="T2" fmla="*/ 33 w 35"/>
                <a:gd name="T3" fmla="*/ 15 h 41"/>
                <a:gd name="T4" fmla="*/ 16 w 35"/>
                <a:gd name="T5" fmla="*/ 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1">
                  <a:moveTo>
                    <a:pt x="16" y="4"/>
                  </a:moveTo>
                  <a:cubicBezTo>
                    <a:pt x="35" y="5"/>
                    <a:pt x="32" y="0"/>
                    <a:pt x="33" y="15"/>
                  </a:cubicBezTo>
                  <a:cubicBezTo>
                    <a:pt x="34" y="41"/>
                    <a:pt x="0" y="23"/>
                    <a:pt x="16" y="4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1" name="Freeform 69">
              <a:extLst>
                <a:ext uri="{FF2B5EF4-FFF2-40B4-BE49-F238E27FC236}">
                  <a16:creationId xmlns:a16="http://schemas.microsoft.com/office/drawing/2014/main" id="{9BDEA0B2-531B-48B0-AB13-4B34515683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22421" y="6053650"/>
              <a:ext cx="144445" cy="111796"/>
            </a:xfrm>
            <a:custGeom>
              <a:avLst/>
              <a:gdLst>
                <a:gd name="T0" fmla="*/ 29 w 44"/>
                <a:gd name="T1" fmla="*/ 0 h 37"/>
                <a:gd name="T2" fmla="*/ 42 w 44"/>
                <a:gd name="T3" fmla="*/ 21 h 37"/>
                <a:gd name="T4" fmla="*/ 29 w 44"/>
                <a:gd name="T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7">
                  <a:moveTo>
                    <a:pt x="29" y="0"/>
                  </a:moveTo>
                  <a:cubicBezTo>
                    <a:pt x="36" y="2"/>
                    <a:pt x="44" y="12"/>
                    <a:pt x="42" y="21"/>
                  </a:cubicBezTo>
                  <a:cubicBezTo>
                    <a:pt x="25" y="37"/>
                    <a:pt x="0" y="7"/>
                    <a:pt x="2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2" name="Freeform 71">
              <a:extLst>
                <a:ext uri="{FF2B5EF4-FFF2-40B4-BE49-F238E27FC236}">
                  <a16:creationId xmlns:a16="http://schemas.microsoft.com/office/drawing/2014/main" id="{A8BFB17A-EAE6-4C93-885B-6299466A29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7808" y="6059361"/>
              <a:ext cx="131153" cy="90579"/>
            </a:xfrm>
            <a:custGeom>
              <a:avLst/>
              <a:gdLst>
                <a:gd name="T0" fmla="*/ 22 w 40"/>
                <a:gd name="T1" fmla="*/ 0 h 30"/>
                <a:gd name="T2" fmla="*/ 16 w 40"/>
                <a:gd name="T3" fmla="*/ 26 h 30"/>
                <a:gd name="T4" fmla="*/ 22 w 40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0">
                  <a:moveTo>
                    <a:pt x="22" y="0"/>
                  </a:moveTo>
                  <a:cubicBezTo>
                    <a:pt x="39" y="3"/>
                    <a:pt x="40" y="30"/>
                    <a:pt x="16" y="26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3" name="Freeform 72">
              <a:extLst>
                <a:ext uri="{FF2B5EF4-FFF2-40B4-BE49-F238E27FC236}">
                  <a16:creationId xmlns:a16="http://schemas.microsoft.com/office/drawing/2014/main" id="{07A67F34-97BE-480B-A85B-DEAEEB45BB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070949" y="6062624"/>
              <a:ext cx="131153" cy="90579"/>
            </a:xfrm>
            <a:custGeom>
              <a:avLst/>
              <a:gdLst>
                <a:gd name="T0" fmla="*/ 22 w 40"/>
                <a:gd name="T1" fmla="*/ 0 h 30"/>
                <a:gd name="T2" fmla="*/ 17 w 40"/>
                <a:gd name="T3" fmla="*/ 26 h 30"/>
                <a:gd name="T4" fmla="*/ 22 w 40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0">
                  <a:moveTo>
                    <a:pt x="22" y="0"/>
                  </a:moveTo>
                  <a:cubicBezTo>
                    <a:pt x="40" y="1"/>
                    <a:pt x="40" y="30"/>
                    <a:pt x="17" y="26"/>
                  </a:cubicBezTo>
                  <a:cubicBezTo>
                    <a:pt x="0" y="7"/>
                    <a:pt x="15" y="5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4" name="Freeform 73">
              <a:extLst>
                <a:ext uri="{FF2B5EF4-FFF2-40B4-BE49-F238E27FC236}">
                  <a16:creationId xmlns:a16="http://schemas.microsoft.com/office/drawing/2014/main" id="{6C4408FA-D405-4819-A9B5-7E4137AEB9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572924" y="6065889"/>
              <a:ext cx="121406" cy="84051"/>
            </a:xfrm>
            <a:custGeom>
              <a:avLst/>
              <a:gdLst>
                <a:gd name="T0" fmla="*/ 13 w 37"/>
                <a:gd name="T1" fmla="*/ 2 h 28"/>
                <a:gd name="T2" fmla="*/ 29 w 37"/>
                <a:gd name="T3" fmla="*/ 9 h 28"/>
                <a:gd name="T4" fmla="*/ 14 w 37"/>
                <a:gd name="T5" fmla="*/ 28 h 28"/>
                <a:gd name="T6" fmla="*/ 13 w 37"/>
                <a:gd name="T7" fmla="*/ 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8">
                  <a:moveTo>
                    <a:pt x="13" y="2"/>
                  </a:moveTo>
                  <a:cubicBezTo>
                    <a:pt x="23" y="0"/>
                    <a:pt x="25" y="4"/>
                    <a:pt x="29" y="9"/>
                  </a:cubicBezTo>
                  <a:cubicBezTo>
                    <a:pt x="37" y="19"/>
                    <a:pt x="25" y="25"/>
                    <a:pt x="14" y="28"/>
                  </a:cubicBezTo>
                  <a:cubicBezTo>
                    <a:pt x="4" y="21"/>
                    <a:pt x="0" y="7"/>
                    <a:pt x="13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5" name="Freeform 74">
              <a:extLst>
                <a:ext uri="{FF2B5EF4-FFF2-40B4-BE49-F238E27FC236}">
                  <a16:creationId xmlns:a16="http://schemas.microsoft.com/office/drawing/2014/main" id="{83277647-FA05-4345-8145-D5ED7903A2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951" y="5947800"/>
              <a:ext cx="137356" cy="120771"/>
            </a:xfrm>
            <a:custGeom>
              <a:avLst/>
              <a:gdLst>
                <a:gd name="T0" fmla="*/ 19 w 42"/>
                <a:gd name="T1" fmla="*/ 0 h 40"/>
                <a:gd name="T2" fmla="*/ 4 w 42"/>
                <a:gd name="T3" fmla="*/ 19 h 40"/>
                <a:gd name="T4" fmla="*/ 19 w 42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40">
                  <a:moveTo>
                    <a:pt x="19" y="0"/>
                  </a:moveTo>
                  <a:cubicBezTo>
                    <a:pt x="42" y="10"/>
                    <a:pt x="20" y="40"/>
                    <a:pt x="4" y="19"/>
                  </a:cubicBezTo>
                  <a:cubicBezTo>
                    <a:pt x="0" y="6"/>
                    <a:pt x="8" y="1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6" name="Freeform 75">
              <a:extLst>
                <a:ext uri="{FF2B5EF4-FFF2-40B4-BE49-F238E27FC236}">
                  <a16:creationId xmlns:a16="http://schemas.microsoft.com/office/drawing/2014/main" id="{4386FD15-4921-4493-A215-FEA31801B3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01203" y="6002239"/>
              <a:ext cx="128495" cy="78339"/>
            </a:xfrm>
            <a:custGeom>
              <a:avLst/>
              <a:gdLst>
                <a:gd name="T0" fmla="*/ 23 w 39"/>
                <a:gd name="T1" fmla="*/ 0 h 26"/>
                <a:gd name="T2" fmla="*/ 19 w 39"/>
                <a:gd name="T3" fmla="*/ 26 h 26"/>
                <a:gd name="T4" fmla="*/ 23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3" y="0"/>
                  </a:moveTo>
                  <a:cubicBezTo>
                    <a:pt x="39" y="3"/>
                    <a:pt x="34" y="25"/>
                    <a:pt x="19" y="26"/>
                  </a:cubicBezTo>
                  <a:cubicBezTo>
                    <a:pt x="0" y="19"/>
                    <a:pt x="7" y="3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7" name="Freeform 77">
              <a:extLst>
                <a:ext uri="{FF2B5EF4-FFF2-40B4-BE49-F238E27FC236}">
                  <a16:creationId xmlns:a16="http://schemas.microsoft.com/office/drawing/2014/main" id="{625D89BA-3D96-4949-8D68-AD594D3229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752334" y="6087105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3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8" name="Freeform 88">
              <a:extLst>
                <a:ext uri="{FF2B5EF4-FFF2-40B4-BE49-F238E27FC236}">
                  <a16:creationId xmlns:a16="http://schemas.microsoft.com/office/drawing/2014/main" id="{58041442-9F1D-4E5E-A088-6727B2CF8D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87995" y="6119746"/>
              <a:ext cx="6204" cy="6527"/>
            </a:xfrm>
            <a:custGeom>
              <a:avLst/>
              <a:gdLst>
                <a:gd name="T0" fmla="*/ 0 w 2"/>
                <a:gd name="T1" fmla="*/ 0 h 2"/>
                <a:gd name="T2" fmla="*/ 2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1" y="1"/>
                    <a:pt x="2" y="2"/>
                  </a:cubicBezTo>
                  <a:cubicBezTo>
                    <a:pt x="1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9" name="Freeform 91">
              <a:extLst>
                <a:ext uri="{FF2B5EF4-FFF2-40B4-BE49-F238E27FC236}">
                  <a16:creationId xmlns:a16="http://schemas.microsoft.com/office/drawing/2014/main" id="{E732CC8A-1A71-462B-8562-DA75D35B5D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81667" y="6286940"/>
              <a:ext cx="118747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0" y="1"/>
                    <a:pt x="36" y="24"/>
                    <a:pt x="21" y="27"/>
                  </a:cubicBezTo>
                  <a:cubicBezTo>
                    <a:pt x="1" y="26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0" name="Freeform 92">
              <a:extLst>
                <a:ext uri="{FF2B5EF4-FFF2-40B4-BE49-F238E27FC236}">
                  <a16:creationId xmlns:a16="http://schemas.microsoft.com/office/drawing/2014/main" id="{603E6FD8-AE4D-479C-92F3-A08E54E461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585908" y="6295192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1" name="Freeform 93">
              <a:extLst>
                <a:ext uri="{FF2B5EF4-FFF2-40B4-BE49-F238E27FC236}">
                  <a16:creationId xmlns:a16="http://schemas.microsoft.com/office/drawing/2014/main" id="{61C5ED2E-B41D-4C39-88BE-D67806E6B8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97203" y="6295192"/>
              <a:ext cx="127608" cy="79154"/>
            </a:xfrm>
            <a:custGeom>
              <a:avLst/>
              <a:gdLst>
                <a:gd name="T0" fmla="*/ 23 w 39"/>
                <a:gd name="T1" fmla="*/ 0 h 26"/>
                <a:gd name="T2" fmla="*/ 19 w 39"/>
                <a:gd name="T3" fmla="*/ 26 h 26"/>
                <a:gd name="T4" fmla="*/ 23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3" y="0"/>
                  </a:moveTo>
                  <a:cubicBezTo>
                    <a:pt x="39" y="4"/>
                    <a:pt x="34" y="25"/>
                    <a:pt x="19" y="26"/>
                  </a:cubicBezTo>
                  <a:cubicBezTo>
                    <a:pt x="0" y="20"/>
                    <a:pt x="7" y="4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2" name="Freeform 94">
              <a:extLst>
                <a:ext uri="{FF2B5EF4-FFF2-40B4-BE49-F238E27FC236}">
                  <a16:creationId xmlns:a16="http://schemas.microsoft.com/office/drawing/2014/main" id="{474F444C-C4D9-489A-B836-F83ED8070D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5898" y="6322937"/>
              <a:ext cx="138242" cy="102819"/>
            </a:xfrm>
            <a:custGeom>
              <a:avLst/>
              <a:gdLst>
                <a:gd name="T0" fmla="*/ 29 w 42"/>
                <a:gd name="T1" fmla="*/ 1 h 34"/>
                <a:gd name="T2" fmla="*/ 40 w 42"/>
                <a:gd name="T3" fmla="*/ 20 h 34"/>
                <a:gd name="T4" fmla="*/ 29 w 42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4">
                  <a:moveTo>
                    <a:pt x="29" y="1"/>
                  </a:moveTo>
                  <a:cubicBezTo>
                    <a:pt x="38" y="0"/>
                    <a:pt x="42" y="12"/>
                    <a:pt x="40" y="20"/>
                  </a:cubicBezTo>
                  <a:cubicBezTo>
                    <a:pt x="22" y="34"/>
                    <a:pt x="0" y="9"/>
                    <a:pt x="2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3" name="Freeform 95">
              <a:extLst>
                <a:ext uri="{FF2B5EF4-FFF2-40B4-BE49-F238E27FC236}">
                  <a16:creationId xmlns:a16="http://schemas.microsoft.com/office/drawing/2014/main" id="{FF589F3A-B301-484D-B5EF-D9E96DE835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135598" y="6318040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2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4" name="Freeform 96">
              <a:extLst>
                <a:ext uri="{FF2B5EF4-FFF2-40B4-BE49-F238E27FC236}">
                  <a16:creationId xmlns:a16="http://schemas.microsoft.com/office/drawing/2014/main" id="{97E0AEB5-AD04-4BE2-924F-FA1BB8BD61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692296" y="6331913"/>
              <a:ext cx="147104" cy="108531"/>
            </a:xfrm>
            <a:custGeom>
              <a:avLst/>
              <a:gdLst>
                <a:gd name="T0" fmla="*/ 28 w 45"/>
                <a:gd name="T1" fmla="*/ 0 h 36"/>
                <a:gd name="T2" fmla="*/ 41 w 45"/>
                <a:gd name="T3" fmla="*/ 20 h 36"/>
                <a:gd name="T4" fmla="*/ 28 w 45"/>
                <a:gd name="T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36">
                  <a:moveTo>
                    <a:pt x="28" y="0"/>
                  </a:moveTo>
                  <a:cubicBezTo>
                    <a:pt x="32" y="0"/>
                    <a:pt x="45" y="13"/>
                    <a:pt x="41" y="20"/>
                  </a:cubicBezTo>
                  <a:cubicBezTo>
                    <a:pt x="24" y="36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5" name="Freeform 97">
              <a:extLst>
                <a:ext uri="{FF2B5EF4-FFF2-40B4-BE49-F238E27FC236}">
                  <a16:creationId xmlns:a16="http://schemas.microsoft.com/office/drawing/2014/main" id="{CE0B2D17-C3F7-4A41-BA4C-1FC311B9DC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85964" y="6334361"/>
              <a:ext cx="190526" cy="121588"/>
            </a:xfrm>
            <a:custGeom>
              <a:avLst/>
              <a:gdLst>
                <a:gd name="T0" fmla="*/ 42 w 58"/>
                <a:gd name="T1" fmla="*/ 0 h 40"/>
                <a:gd name="T2" fmla="*/ 53 w 58"/>
                <a:gd name="T3" fmla="*/ 17 h 40"/>
                <a:gd name="T4" fmla="*/ 42 w 58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8" h="40">
                  <a:moveTo>
                    <a:pt x="42" y="0"/>
                  </a:moveTo>
                  <a:cubicBezTo>
                    <a:pt x="52" y="0"/>
                    <a:pt x="50" y="9"/>
                    <a:pt x="53" y="17"/>
                  </a:cubicBezTo>
                  <a:cubicBezTo>
                    <a:pt x="58" y="40"/>
                    <a:pt x="0" y="6"/>
                    <a:pt x="4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6" name="Freeform 98">
              <a:extLst>
                <a:ext uri="{FF2B5EF4-FFF2-40B4-BE49-F238E27FC236}">
                  <a16:creationId xmlns:a16="http://schemas.microsoft.com/office/drawing/2014/main" id="{F15034BD-6C17-469B-85AF-148EA0F74F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367556" y="6334361"/>
              <a:ext cx="147990" cy="79154"/>
            </a:xfrm>
            <a:custGeom>
              <a:avLst/>
              <a:gdLst>
                <a:gd name="T0" fmla="*/ 23 w 45"/>
                <a:gd name="T1" fmla="*/ 0 h 26"/>
                <a:gd name="T2" fmla="*/ 30 w 45"/>
                <a:gd name="T3" fmla="*/ 26 h 26"/>
                <a:gd name="T4" fmla="*/ 23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3" y="0"/>
                  </a:moveTo>
                  <a:cubicBezTo>
                    <a:pt x="33" y="2"/>
                    <a:pt x="45" y="21"/>
                    <a:pt x="30" y="26"/>
                  </a:cubicBezTo>
                  <a:cubicBezTo>
                    <a:pt x="10" y="24"/>
                    <a:pt x="0" y="8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7" name="Freeform 99">
              <a:extLst>
                <a:ext uri="{FF2B5EF4-FFF2-40B4-BE49-F238E27FC236}">
                  <a16:creationId xmlns:a16="http://schemas.microsoft.com/office/drawing/2014/main" id="{7B6742E3-DB37-4077-8690-AC1A02780B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84758" y="6333136"/>
              <a:ext cx="219770" cy="121588"/>
            </a:xfrm>
            <a:custGeom>
              <a:avLst/>
              <a:gdLst>
                <a:gd name="T0" fmla="*/ 36 w 67"/>
                <a:gd name="T1" fmla="*/ 0 h 40"/>
                <a:gd name="T2" fmla="*/ 44 w 67"/>
                <a:gd name="T3" fmla="*/ 2 h 40"/>
                <a:gd name="T4" fmla="*/ 31 w 67"/>
                <a:gd name="T5" fmla="*/ 2 h 40"/>
                <a:gd name="T6" fmla="*/ 36 w 67"/>
                <a:gd name="T7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40">
                  <a:moveTo>
                    <a:pt x="36" y="0"/>
                  </a:moveTo>
                  <a:cubicBezTo>
                    <a:pt x="39" y="3"/>
                    <a:pt x="41" y="0"/>
                    <a:pt x="44" y="2"/>
                  </a:cubicBezTo>
                  <a:cubicBezTo>
                    <a:pt x="67" y="40"/>
                    <a:pt x="0" y="25"/>
                    <a:pt x="31" y="2"/>
                  </a:cubicBezTo>
                  <a:cubicBezTo>
                    <a:pt x="24" y="11"/>
                    <a:pt x="31" y="5"/>
                    <a:pt x="3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8" name="Freeform 100">
              <a:extLst>
                <a:ext uri="{FF2B5EF4-FFF2-40B4-BE49-F238E27FC236}">
                  <a16:creationId xmlns:a16="http://schemas.microsoft.com/office/drawing/2014/main" id="{745F2439-5B8E-4E05-866E-896C0F5BE7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3089" y="6334360"/>
              <a:ext cx="128495" cy="93843"/>
            </a:xfrm>
            <a:custGeom>
              <a:avLst/>
              <a:gdLst>
                <a:gd name="T0" fmla="*/ 28 w 39"/>
                <a:gd name="T1" fmla="*/ 1 h 31"/>
                <a:gd name="T2" fmla="*/ 39 w 39"/>
                <a:gd name="T3" fmla="*/ 21 h 31"/>
                <a:gd name="T4" fmla="*/ 28 w 39"/>
                <a:gd name="T5" fmla="*/ 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8" y="1"/>
                  </a:moveTo>
                  <a:cubicBezTo>
                    <a:pt x="38" y="0"/>
                    <a:pt x="38" y="12"/>
                    <a:pt x="39" y="21"/>
                  </a:cubicBezTo>
                  <a:cubicBezTo>
                    <a:pt x="18" y="31"/>
                    <a:pt x="0" y="12"/>
                    <a:pt x="2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9" name="Freeform 101">
              <a:extLst>
                <a:ext uri="{FF2B5EF4-FFF2-40B4-BE49-F238E27FC236}">
                  <a16:creationId xmlns:a16="http://schemas.microsoft.com/office/drawing/2014/main" id="{4CD231E8-DFF5-4403-AFD6-EDB105AF23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168469" y="6340890"/>
              <a:ext cx="138242" cy="81603"/>
            </a:xfrm>
            <a:custGeom>
              <a:avLst/>
              <a:gdLst>
                <a:gd name="T0" fmla="*/ 22 w 42"/>
                <a:gd name="T1" fmla="*/ 0 h 27"/>
                <a:gd name="T2" fmla="*/ 14 w 42"/>
                <a:gd name="T3" fmla="*/ 25 h 27"/>
                <a:gd name="T4" fmla="*/ 22 w 42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7">
                  <a:moveTo>
                    <a:pt x="22" y="0"/>
                  </a:moveTo>
                  <a:cubicBezTo>
                    <a:pt x="42" y="7"/>
                    <a:pt x="28" y="27"/>
                    <a:pt x="14" y="25"/>
                  </a:cubicBezTo>
                  <a:cubicBezTo>
                    <a:pt x="0" y="18"/>
                    <a:pt x="9" y="2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0" name="Freeform 102">
              <a:extLst>
                <a:ext uri="{FF2B5EF4-FFF2-40B4-BE49-F238E27FC236}">
                  <a16:creationId xmlns:a16="http://schemas.microsoft.com/office/drawing/2014/main" id="{186F08A0-4B07-4ED4-AA2E-F53E61E777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88080" y="6344153"/>
              <a:ext cx="121406" cy="99554"/>
            </a:xfrm>
            <a:custGeom>
              <a:avLst/>
              <a:gdLst>
                <a:gd name="T0" fmla="*/ 21 w 37"/>
                <a:gd name="T1" fmla="*/ 0 h 33"/>
                <a:gd name="T2" fmla="*/ 19 w 37"/>
                <a:gd name="T3" fmla="*/ 23 h 33"/>
                <a:gd name="T4" fmla="*/ 21 w 37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3">
                  <a:moveTo>
                    <a:pt x="21" y="0"/>
                  </a:moveTo>
                  <a:cubicBezTo>
                    <a:pt x="37" y="0"/>
                    <a:pt x="29" y="33"/>
                    <a:pt x="19" y="23"/>
                  </a:cubicBezTo>
                  <a:cubicBezTo>
                    <a:pt x="0" y="30"/>
                    <a:pt x="3" y="0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1" name="Freeform 103">
              <a:extLst>
                <a:ext uri="{FF2B5EF4-FFF2-40B4-BE49-F238E27FC236}">
                  <a16:creationId xmlns:a16="http://schemas.microsoft.com/office/drawing/2014/main" id="{143F4736-A980-42E1-B7AA-4154BD0FA9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72695" y="6302055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2" name="Freeform 104">
              <a:extLst>
                <a:ext uri="{FF2B5EF4-FFF2-40B4-BE49-F238E27FC236}">
                  <a16:creationId xmlns:a16="http://schemas.microsoft.com/office/drawing/2014/main" id="{2B7EF984-B6CC-4990-B9D8-E999A41F9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599653" y="6349865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3" name="Freeform 113">
              <a:extLst>
                <a:ext uri="{FF2B5EF4-FFF2-40B4-BE49-F238E27FC236}">
                  <a16:creationId xmlns:a16="http://schemas.microsoft.com/office/drawing/2014/main" id="{701390DA-498F-40EE-B86D-9C1288CCDD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87874" y="6395562"/>
              <a:ext cx="9748" cy="8977"/>
            </a:xfrm>
            <a:custGeom>
              <a:avLst/>
              <a:gdLst>
                <a:gd name="T0" fmla="*/ 1 w 3"/>
                <a:gd name="T1" fmla="*/ 0 h 3"/>
                <a:gd name="T2" fmla="*/ 3 w 3"/>
                <a:gd name="T3" fmla="*/ 1 h 3"/>
                <a:gd name="T4" fmla="*/ 1 w 3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3">
                  <a:moveTo>
                    <a:pt x="1" y="0"/>
                  </a:moveTo>
                  <a:cubicBezTo>
                    <a:pt x="1" y="0"/>
                    <a:pt x="2" y="1"/>
                    <a:pt x="3" y="1"/>
                  </a:cubicBezTo>
                  <a:cubicBezTo>
                    <a:pt x="2" y="3"/>
                    <a:pt x="0" y="1"/>
                    <a:pt x="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4" name="Freeform 114">
              <a:extLst>
                <a:ext uri="{FF2B5EF4-FFF2-40B4-BE49-F238E27FC236}">
                  <a16:creationId xmlns:a16="http://schemas.microsoft.com/office/drawing/2014/main" id="{8349FDB4-AF3A-4F35-82C0-1D40929655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754328" y="6395562"/>
              <a:ext cx="6204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2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5" name="Freeform 115">
              <a:extLst>
                <a:ext uri="{FF2B5EF4-FFF2-40B4-BE49-F238E27FC236}">
                  <a16:creationId xmlns:a16="http://schemas.microsoft.com/office/drawing/2014/main" id="{96A26B04-1F0B-4D75-8922-93B734D75A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17182" y="6401275"/>
              <a:ext cx="6204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6" name="Freeform 117">
              <a:extLst>
                <a:ext uri="{FF2B5EF4-FFF2-40B4-BE49-F238E27FC236}">
                  <a16:creationId xmlns:a16="http://schemas.microsoft.com/office/drawing/2014/main" id="{C6200836-2571-4275-B8D2-450E99ED2A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70586" y="6413516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411934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1AC88F6-55CB-496B-8AD8-9ABD2E6E3B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F53D3C3-F24F-4317-98B6-A05ECD3044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77" y="1713"/>
            <a:ext cx="5289354" cy="686618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house with a few windows&#10;&#10;Description automatically generated">
            <a:extLst>
              <a:ext uri="{FF2B5EF4-FFF2-40B4-BE49-F238E27FC236}">
                <a16:creationId xmlns:a16="http://schemas.microsoft.com/office/drawing/2014/main" id="{F2A6C646-17AE-672C-21F9-F169FD65A9D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60" r="8428" b="2"/>
          <a:stretch/>
        </p:blipFill>
        <p:spPr>
          <a:xfrm>
            <a:off x="-1" y="1"/>
            <a:ext cx="5295331" cy="6875834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26B1CAB-D22D-3CB8-6E08-1C66E78AE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601" y="343638"/>
            <a:ext cx="3802989" cy="106532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GB" b="1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objectives : </a:t>
            </a:r>
            <a:endParaRPr lang="en-US" b="1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sp>
        <p:nvSpPr>
          <p:cNvPr id="10" name="Content Placeholder 174">
            <a:extLst>
              <a:ext uri="{FF2B5EF4-FFF2-40B4-BE49-F238E27FC236}">
                <a16:creationId xmlns:a16="http://schemas.microsoft.com/office/drawing/2014/main" id="{0019C681-64DD-A05D-05F3-C6217EEF1EC8}"/>
              </a:ext>
            </a:extLst>
          </p:cNvPr>
          <p:cNvSpPr txBox="1">
            <a:spLocks/>
          </p:cNvSpPr>
          <p:nvPr/>
        </p:nvSpPr>
        <p:spPr>
          <a:xfrm>
            <a:off x="5462091" y="1655844"/>
            <a:ext cx="6360942" cy="37503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Tx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548640" indent="-28575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54864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Tx/>
              <a:buNone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834390" indent="-28575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1- To build model that can classify Riyadh </a:t>
            </a:r>
            <a:r>
              <a:rPr lang="en-GB" dirty="0" err="1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neighborhoods</a:t>
            </a:r>
            <a:r>
              <a:rPr lang="en-GB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based on needs.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2- To develop a user-friendly interface for stakeholders to engage with the findings.</a:t>
            </a:r>
          </a:p>
        </p:txBody>
      </p:sp>
    </p:spTree>
    <p:extLst>
      <p:ext uri="{BB962C8B-B14F-4D97-AF65-F5344CB8AC3E}">
        <p14:creationId xmlns:p14="http://schemas.microsoft.com/office/powerpoint/2010/main" val="17813621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12" descr="A screen shot of a computer screen&#10;&#10;Description automatically generated">
            <a:extLst>
              <a:ext uri="{FF2B5EF4-FFF2-40B4-BE49-F238E27FC236}">
                <a16:creationId xmlns:a16="http://schemas.microsoft.com/office/drawing/2014/main" id="{AD1B53A2-BE61-5D49-80BC-4763E78060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919BA1B-26C4-41A1-27BC-F66AEC729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4956" y="2162556"/>
            <a:ext cx="7562087" cy="2532887"/>
          </a:xfrm>
          <a:solidFill>
            <a:schemeClr val="tx1">
              <a:lumMod val="65000"/>
              <a:lumOff val="3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GB" sz="6600" dirty="0">
                <a:latin typeface="Modern Love (Headings)"/>
              </a:rPr>
              <a:t>Collecting Data</a:t>
            </a:r>
            <a:endParaRPr lang="en-US" sz="6600" dirty="0">
              <a:latin typeface="Modern Love (Headings)"/>
            </a:endParaRPr>
          </a:p>
        </p:txBody>
      </p:sp>
    </p:spTree>
    <p:extLst>
      <p:ext uri="{BB962C8B-B14F-4D97-AF65-F5344CB8AC3E}">
        <p14:creationId xmlns:p14="http://schemas.microsoft.com/office/powerpoint/2010/main" val="23275740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" name="Group 179">
            <a:extLst>
              <a:ext uri="{FF2B5EF4-FFF2-40B4-BE49-F238E27FC236}">
                <a16:creationId xmlns:a16="http://schemas.microsoft.com/office/drawing/2014/main" id="{71AFD227-869A-489C-A9B5-3F0498DF3C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096450" y="13394"/>
            <a:ext cx="494218" cy="6814823"/>
            <a:chOff x="11096450" y="13394"/>
            <a:chExt cx="494218" cy="6814823"/>
          </a:xfrm>
          <a:solidFill>
            <a:schemeClr val="bg2">
              <a:lumMod val="90000"/>
            </a:schemeClr>
          </a:solidFill>
        </p:grpSpPr>
        <p:sp>
          <p:nvSpPr>
            <p:cNvPr id="181" name="Freeform 8">
              <a:extLst>
                <a:ext uri="{FF2B5EF4-FFF2-40B4-BE49-F238E27FC236}">
                  <a16:creationId xmlns:a16="http://schemas.microsoft.com/office/drawing/2014/main" id="{62704B34-199B-4964-9C78-3AB9735915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8009" y="671857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82" name="Freeform 10">
              <a:extLst>
                <a:ext uri="{FF2B5EF4-FFF2-40B4-BE49-F238E27FC236}">
                  <a16:creationId xmlns:a16="http://schemas.microsoft.com/office/drawing/2014/main" id="{8B1E8DB8-017D-454E-849F-EE5742849F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5034" y="77813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83" name="Freeform 15">
              <a:extLst>
                <a:ext uri="{FF2B5EF4-FFF2-40B4-BE49-F238E27FC236}">
                  <a16:creationId xmlns:a16="http://schemas.microsoft.com/office/drawing/2014/main" id="{16D80E5D-5099-41C4-A80A-1B1538C38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8964" y="592010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84" name="Freeform 18">
              <a:extLst>
                <a:ext uri="{FF2B5EF4-FFF2-40B4-BE49-F238E27FC236}">
                  <a16:creationId xmlns:a16="http://schemas.microsoft.com/office/drawing/2014/main" id="{947751E1-E2F4-467E-B547-3BD4BAB7F5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2378" y="335267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85" name="Freeform 19">
              <a:extLst>
                <a:ext uri="{FF2B5EF4-FFF2-40B4-BE49-F238E27FC236}">
                  <a16:creationId xmlns:a16="http://schemas.microsoft.com/office/drawing/2014/main" id="{55D8869B-B701-4268-9856-876345C8AE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714" y="2021691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86" name="Freeform 20">
              <a:extLst>
                <a:ext uri="{FF2B5EF4-FFF2-40B4-BE49-F238E27FC236}">
                  <a16:creationId xmlns:a16="http://schemas.microsoft.com/office/drawing/2014/main" id="{A25CA59C-849F-4CE4-A9B0-293F98DE2C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4629" y="2272420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87" name="Freeform 22">
              <a:extLst>
                <a:ext uri="{FF2B5EF4-FFF2-40B4-BE49-F238E27FC236}">
                  <a16:creationId xmlns:a16="http://schemas.microsoft.com/office/drawing/2014/main" id="{FE000DB1-AAA1-4BFF-8F14-53624C2F9E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6398" y="1049544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88" name="Freeform 23">
              <a:extLst>
                <a:ext uri="{FF2B5EF4-FFF2-40B4-BE49-F238E27FC236}">
                  <a16:creationId xmlns:a16="http://schemas.microsoft.com/office/drawing/2014/main" id="{5EEFBC14-7E5B-47B2-B5E3-E90991F89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40085" y="836978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89" name="Freeform 26">
              <a:extLst>
                <a:ext uri="{FF2B5EF4-FFF2-40B4-BE49-F238E27FC236}">
                  <a16:creationId xmlns:a16="http://schemas.microsoft.com/office/drawing/2014/main" id="{00AFF6E4-A34A-4FD3-8C57-BB96114822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7309" y="1320685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90" name="Freeform 27">
              <a:extLst>
                <a:ext uri="{FF2B5EF4-FFF2-40B4-BE49-F238E27FC236}">
                  <a16:creationId xmlns:a16="http://schemas.microsoft.com/office/drawing/2014/main" id="{C63A8474-C075-4441-A0B3-52286EA500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470" y="1778440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91" name="Freeform 28">
              <a:extLst>
                <a:ext uri="{FF2B5EF4-FFF2-40B4-BE49-F238E27FC236}">
                  <a16:creationId xmlns:a16="http://schemas.microsoft.com/office/drawing/2014/main" id="{35DA4698-A2ED-4512-8887-F12D3F1437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4869" y="1535195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92" name="Freeform 30">
              <a:extLst>
                <a:ext uri="{FF2B5EF4-FFF2-40B4-BE49-F238E27FC236}">
                  <a16:creationId xmlns:a16="http://schemas.microsoft.com/office/drawing/2014/main" id="{3358E118-D590-4E50-B21C-6CDAA1CCAF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0119" y="1078297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93" name="Freeform 43">
              <a:extLst>
                <a:ext uri="{FF2B5EF4-FFF2-40B4-BE49-F238E27FC236}">
                  <a16:creationId xmlns:a16="http://schemas.microsoft.com/office/drawing/2014/main" id="{F1EE889E-60FF-423F-ADCB-6CBEE853A0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94111" y="860614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94" name="Freeform 51">
              <a:extLst>
                <a:ext uri="{FF2B5EF4-FFF2-40B4-BE49-F238E27FC236}">
                  <a16:creationId xmlns:a16="http://schemas.microsoft.com/office/drawing/2014/main" id="{A4AA0634-0A7C-4A35-8EB7-775200F129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7080" y="1015030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95" name="Freeform 52">
              <a:extLst>
                <a:ext uri="{FF2B5EF4-FFF2-40B4-BE49-F238E27FC236}">
                  <a16:creationId xmlns:a16="http://schemas.microsoft.com/office/drawing/2014/main" id="{EBA21558-CAC3-445C-8882-5D4A0C6D2A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4085" y="450599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96" name="Freeform 53">
              <a:extLst>
                <a:ext uri="{FF2B5EF4-FFF2-40B4-BE49-F238E27FC236}">
                  <a16:creationId xmlns:a16="http://schemas.microsoft.com/office/drawing/2014/main" id="{2E9415F1-5D31-4C25-9E26-203EEF500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166" y="1253803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97" name="Freeform 54">
              <a:extLst>
                <a:ext uri="{FF2B5EF4-FFF2-40B4-BE49-F238E27FC236}">
                  <a16:creationId xmlns:a16="http://schemas.microsoft.com/office/drawing/2014/main" id="{622FC1F6-879A-45BA-8752-08020C39CE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013" y="614227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98" name="Freeform 55">
              <a:extLst>
                <a:ext uri="{FF2B5EF4-FFF2-40B4-BE49-F238E27FC236}">
                  <a16:creationId xmlns:a16="http://schemas.microsoft.com/office/drawing/2014/main" id="{BA09826C-58E2-48C5-9666-333326C2CA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026" y="1463404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99" name="Freeform 56">
              <a:extLst>
                <a:ext uri="{FF2B5EF4-FFF2-40B4-BE49-F238E27FC236}">
                  <a16:creationId xmlns:a16="http://schemas.microsoft.com/office/drawing/2014/main" id="{A6D3555F-4EA1-4EA7-9D08-2D75CE5192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1585" y="2335317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00" name="Freeform 57">
              <a:extLst>
                <a:ext uri="{FF2B5EF4-FFF2-40B4-BE49-F238E27FC236}">
                  <a16:creationId xmlns:a16="http://schemas.microsoft.com/office/drawing/2014/main" id="{60FA20E8-EDAA-4310-B870-97807901A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175" y="1673149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01" name="Freeform 59">
              <a:extLst>
                <a:ext uri="{FF2B5EF4-FFF2-40B4-BE49-F238E27FC236}">
                  <a16:creationId xmlns:a16="http://schemas.microsoft.com/office/drawing/2014/main" id="{F5552AA2-C2AB-4D59-B6EF-E8E5EE110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0625" y="255502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02" name="Freeform 60">
              <a:extLst>
                <a:ext uri="{FF2B5EF4-FFF2-40B4-BE49-F238E27FC236}">
                  <a16:creationId xmlns:a16="http://schemas.microsoft.com/office/drawing/2014/main" id="{0BA267D0-8F6B-4803-B948-70E29B4587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5856" y="1902943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03" name="Freeform 61">
              <a:extLst>
                <a:ext uri="{FF2B5EF4-FFF2-40B4-BE49-F238E27FC236}">
                  <a16:creationId xmlns:a16="http://schemas.microsoft.com/office/drawing/2014/main" id="{86E372A3-B9F4-4FEE-8B96-D9AD879E21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153" y="2137303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04" name="Freeform 5">
              <a:extLst>
                <a:ext uri="{FF2B5EF4-FFF2-40B4-BE49-F238E27FC236}">
                  <a16:creationId xmlns:a16="http://schemas.microsoft.com/office/drawing/2014/main" id="{FF0C4564-5DA6-4224-A8B7-85CE1323DE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0824" y="2818299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05" name="Freeform 6">
              <a:extLst>
                <a:ext uri="{FF2B5EF4-FFF2-40B4-BE49-F238E27FC236}">
                  <a16:creationId xmlns:a16="http://schemas.microsoft.com/office/drawing/2014/main" id="{19F31D0D-C43D-4BB0-A13C-9524B84117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1700" y="5088176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06" name="Freeform 7">
              <a:extLst>
                <a:ext uri="{FF2B5EF4-FFF2-40B4-BE49-F238E27FC236}">
                  <a16:creationId xmlns:a16="http://schemas.microsoft.com/office/drawing/2014/main" id="{6B32FB03-B0FE-4731-BE41-C59AFB49FB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1127" y="2531128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07" name="Freeform 8">
              <a:extLst>
                <a:ext uri="{FF2B5EF4-FFF2-40B4-BE49-F238E27FC236}">
                  <a16:creationId xmlns:a16="http://schemas.microsoft.com/office/drawing/2014/main" id="{BDD5B6F0-1E17-4DCD-AE5F-ED8C48892F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1349" y="473588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08" name="Freeform 9">
              <a:extLst>
                <a:ext uri="{FF2B5EF4-FFF2-40B4-BE49-F238E27FC236}">
                  <a16:creationId xmlns:a16="http://schemas.microsoft.com/office/drawing/2014/main" id="{0290BE17-E89B-4AF9-B3F6-AF4884D524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9487" y="4455410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09" name="Freeform 11">
              <a:extLst>
                <a:ext uri="{FF2B5EF4-FFF2-40B4-BE49-F238E27FC236}">
                  <a16:creationId xmlns:a16="http://schemas.microsoft.com/office/drawing/2014/main" id="{85F63089-F77F-4F02-8417-AAC1847FBC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9848" y="4194178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10" name="Freeform 12">
              <a:extLst>
                <a:ext uri="{FF2B5EF4-FFF2-40B4-BE49-F238E27FC236}">
                  <a16:creationId xmlns:a16="http://schemas.microsoft.com/office/drawing/2014/main" id="{7B01CD5E-570F-4CBF-9904-94F30D928C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81624" y="3691697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11" name="Freeform 13">
              <a:extLst>
                <a:ext uri="{FF2B5EF4-FFF2-40B4-BE49-F238E27FC236}">
                  <a16:creationId xmlns:a16="http://schemas.microsoft.com/office/drawing/2014/main" id="{7EE6A672-2915-4B03-99A9-9364D5F152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7787" y="3075050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12" name="Freeform 14">
              <a:extLst>
                <a:ext uri="{FF2B5EF4-FFF2-40B4-BE49-F238E27FC236}">
                  <a16:creationId xmlns:a16="http://schemas.microsoft.com/office/drawing/2014/main" id="{2136B643-14E1-443A-BC1C-06ADAE65C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6729" y="3335597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13" name="Freeform 16">
              <a:extLst>
                <a:ext uri="{FF2B5EF4-FFF2-40B4-BE49-F238E27FC236}">
                  <a16:creationId xmlns:a16="http://schemas.microsoft.com/office/drawing/2014/main" id="{867FA393-4F37-4E1A-870B-F96775FAB7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0464" y="3934729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14" name="Freeform 17">
              <a:extLst>
                <a:ext uri="{FF2B5EF4-FFF2-40B4-BE49-F238E27FC236}">
                  <a16:creationId xmlns:a16="http://schemas.microsoft.com/office/drawing/2014/main" id="{E225A1BE-FAD2-4764-A7E4-A6DA07D057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5443" y="5347417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15" name="Freeform 21">
              <a:extLst>
                <a:ext uri="{FF2B5EF4-FFF2-40B4-BE49-F238E27FC236}">
                  <a16:creationId xmlns:a16="http://schemas.microsoft.com/office/drawing/2014/main" id="{25D65388-C7E0-4C07-822A-03C5009C6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43434" y="5658571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16" name="Freeform 25">
              <a:extLst>
                <a:ext uri="{FF2B5EF4-FFF2-40B4-BE49-F238E27FC236}">
                  <a16:creationId xmlns:a16="http://schemas.microsoft.com/office/drawing/2014/main" id="{E1D79822-C494-449C-B439-F437DAD4F2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095" y="6423833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17" name="Freeform 29">
              <a:extLst>
                <a:ext uri="{FF2B5EF4-FFF2-40B4-BE49-F238E27FC236}">
                  <a16:creationId xmlns:a16="http://schemas.microsoft.com/office/drawing/2014/main" id="{CDB324E5-E8D9-40E3-BAB4-1F87E67E4F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317" y="5897278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18" name="Freeform 31">
              <a:extLst>
                <a:ext uri="{FF2B5EF4-FFF2-40B4-BE49-F238E27FC236}">
                  <a16:creationId xmlns:a16="http://schemas.microsoft.com/office/drawing/2014/main" id="{15404AB3-12EB-462E-85A2-AF4A7E91D7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56013" y="6183127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19" name="Freeform 32">
              <a:extLst>
                <a:ext uri="{FF2B5EF4-FFF2-40B4-BE49-F238E27FC236}">
                  <a16:creationId xmlns:a16="http://schemas.microsoft.com/office/drawing/2014/main" id="{228021CB-53B3-4BCC-A14C-0B6951FC97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4198" y="3296179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20" name="Freeform 33">
              <a:extLst>
                <a:ext uri="{FF2B5EF4-FFF2-40B4-BE49-F238E27FC236}">
                  <a16:creationId xmlns:a16="http://schemas.microsoft.com/office/drawing/2014/main" id="{B353D0BC-00A6-4EA4-9311-9FCB88CC2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4111" y="4387490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21" name="Freeform 34">
              <a:extLst>
                <a:ext uri="{FF2B5EF4-FFF2-40B4-BE49-F238E27FC236}">
                  <a16:creationId xmlns:a16="http://schemas.microsoft.com/office/drawing/2014/main" id="{0E001FD3-6EDD-47A3-9916-826E1595D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8041" y="5384813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22" name="Freeform 35">
              <a:extLst>
                <a:ext uri="{FF2B5EF4-FFF2-40B4-BE49-F238E27FC236}">
                  <a16:creationId xmlns:a16="http://schemas.microsoft.com/office/drawing/2014/main" id="{FE214D5B-D151-4E09-A01E-BEAAF9C679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3693" y="4595717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23" name="Freeform 36">
              <a:extLst>
                <a:ext uri="{FF2B5EF4-FFF2-40B4-BE49-F238E27FC236}">
                  <a16:creationId xmlns:a16="http://schemas.microsoft.com/office/drawing/2014/main" id="{3024EF13-0A45-49DD-B0F4-FA3A5169EF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046702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24" name="Freeform 37">
              <a:extLst>
                <a:ext uri="{FF2B5EF4-FFF2-40B4-BE49-F238E27FC236}">
                  <a16:creationId xmlns:a16="http://schemas.microsoft.com/office/drawing/2014/main" id="{95E0BDAE-48A7-4752-A150-74DA4BAE5E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596" y="3060239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25" name="Freeform 38">
              <a:extLst>
                <a:ext uri="{FF2B5EF4-FFF2-40B4-BE49-F238E27FC236}">
                  <a16:creationId xmlns:a16="http://schemas.microsoft.com/office/drawing/2014/main" id="{DE128EDB-3179-4F47-8B37-BEDE3B82FF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5265" y="4900335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26" name="Freeform 39">
              <a:extLst>
                <a:ext uri="{FF2B5EF4-FFF2-40B4-BE49-F238E27FC236}">
                  <a16:creationId xmlns:a16="http://schemas.microsoft.com/office/drawing/2014/main" id="{E09CDD49-7B7B-42C0-A09E-6CFB3CDFF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373" y="5141456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27" name="Freeform 40">
              <a:extLst>
                <a:ext uri="{FF2B5EF4-FFF2-40B4-BE49-F238E27FC236}">
                  <a16:creationId xmlns:a16="http://schemas.microsoft.com/office/drawing/2014/main" id="{93C5D839-4CD5-4165-9091-7D9B92CDC1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2337" y="2598157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28" name="Freeform 41">
              <a:extLst>
                <a:ext uri="{FF2B5EF4-FFF2-40B4-BE49-F238E27FC236}">
                  <a16:creationId xmlns:a16="http://schemas.microsoft.com/office/drawing/2014/main" id="{3C7F638A-BB6D-4B24-A7F9-03BF808745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27871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29" name="Freeform 42">
              <a:extLst>
                <a:ext uri="{FF2B5EF4-FFF2-40B4-BE49-F238E27FC236}">
                  <a16:creationId xmlns:a16="http://schemas.microsoft.com/office/drawing/2014/main" id="{5B59DB64-329B-45EA-8A67-4213A886B5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3998" y="5596726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30" name="Freeform 44">
              <a:extLst>
                <a:ext uri="{FF2B5EF4-FFF2-40B4-BE49-F238E27FC236}">
                  <a16:creationId xmlns:a16="http://schemas.microsoft.com/office/drawing/2014/main" id="{D8DAB003-6484-4D1D-85AE-93FA09BC5E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7788" y="4080854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31" name="Freeform 45">
              <a:extLst>
                <a:ext uri="{FF2B5EF4-FFF2-40B4-BE49-F238E27FC236}">
                  <a16:creationId xmlns:a16="http://schemas.microsoft.com/office/drawing/2014/main" id="{D49280A1-ACA8-4CD6-9012-AF12660F07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5637" y="5836680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32" name="Freeform 46">
              <a:extLst>
                <a:ext uri="{FF2B5EF4-FFF2-40B4-BE49-F238E27FC236}">
                  <a16:creationId xmlns:a16="http://schemas.microsoft.com/office/drawing/2014/main" id="{C03EAE8C-6089-40E5-9361-2E266A1EEB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4696" y="2830776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33" name="Freeform 47">
              <a:extLst>
                <a:ext uri="{FF2B5EF4-FFF2-40B4-BE49-F238E27FC236}">
                  <a16:creationId xmlns:a16="http://schemas.microsoft.com/office/drawing/2014/main" id="{02E3A077-F087-4E14-A13E-4E9D4369B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841" y="3849727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34" name="Freeform 48">
              <a:extLst>
                <a:ext uri="{FF2B5EF4-FFF2-40B4-BE49-F238E27FC236}">
                  <a16:creationId xmlns:a16="http://schemas.microsoft.com/office/drawing/2014/main" id="{7CE4FAAA-45E7-4C86-B59A-F284B79EFD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8098" y="3616257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35" name="Freeform 49">
              <a:extLst>
                <a:ext uri="{FF2B5EF4-FFF2-40B4-BE49-F238E27FC236}">
                  <a16:creationId xmlns:a16="http://schemas.microsoft.com/office/drawing/2014/main" id="{E2689B62-CCA1-4EE5-B622-FBA5168689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6712" y="6507925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36" name="Freeform 8">
              <a:extLst>
                <a:ext uri="{FF2B5EF4-FFF2-40B4-BE49-F238E27FC236}">
                  <a16:creationId xmlns:a16="http://schemas.microsoft.com/office/drawing/2014/main" id="{113638EE-3BCF-4315-A329-3C6766A38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853" y="3490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37" name="Freeform 106">
              <a:extLst>
                <a:ext uri="{FF2B5EF4-FFF2-40B4-BE49-F238E27FC236}">
                  <a16:creationId xmlns:a16="http://schemas.microsoft.com/office/drawing/2014/main" id="{4FB36B8F-335B-40F2-83BB-C2B2689DC2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01184" y="6639670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</p:grpSp>
      <p:sp useBgFill="1">
        <p:nvSpPr>
          <p:cNvPr id="239" name="Rectangle 238">
            <a:extLst>
              <a:ext uri="{FF2B5EF4-FFF2-40B4-BE49-F238E27FC236}">
                <a16:creationId xmlns:a16="http://schemas.microsoft.com/office/drawing/2014/main" id="{17121B47-384D-4AA6-BFEE-9EB117D2A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3E1C0E-6FD0-9C21-76BF-0BD537C92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954" y="332731"/>
            <a:ext cx="8036701" cy="1024831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GB" sz="54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Collecting</a:t>
            </a:r>
            <a:r>
              <a:rPr lang="en-GB" sz="5400" dirty="0">
                <a:latin typeface="Modern Love (Headings)"/>
              </a:rPr>
              <a:t> </a:t>
            </a:r>
            <a:r>
              <a:rPr lang="en-GB" sz="54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Data of prices</a:t>
            </a:r>
            <a:endParaRPr lang="en-US" sz="5400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grpSp>
        <p:nvGrpSpPr>
          <p:cNvPr id="241" name="Group 240">
            <a:extLst>
              <a:ext uri="{FF2B5EF4-FFF2-40B4-BE49-F238E27FC236}">
                <a16:creationId xmlns:a16="http://schemas.microsoft.com/office/drawing/2014/main" id="{2CB9C70C-9B50-4D83-B8B9-1A0FFA2CB1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952693" y="20697"/>
            <a:ext cx="1862695" cy="6816606"/>
            <a:chOff x="9952693" y="20697"/>
            <a:chExt cx="1862695" cy="6816606"/>
          </a:xfrm>
        </p:grpSpPr>
        <p:grpSp>
          <p:nvGrpSpPr>
            <p:cNvPr id="242" name="Group 241">
              <a:extLst>
                <a:ext uri="{FF2B5EF4-FFF2-40B4-BE49-F238E27FC236}">
                  <a16:creationId xmlns:a16="http://schemas.microsoft.com/office/drawing/2014/main" id="{6E1E57A5-A4F5-41D5-9E12-FA9144457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0674062" y="20697"/>
              <a:ext cx="1141326" cy="6816606"/>
              <a:chOff x="5889776" y="13394"/>
              <a:chExt cx="1141326" cy="6816606"/>
            </a:xfrm>
          </p:grpSpPr>
          <p:sp>
            <p:nvSpPr>
              <p:cNvPr id="330" name="Freeform 8">
                <a:extLst>
                  <a:ext uri="{FF2B5EF4-FFF2-40B4-BE49-F238E27FC236}">
                    <a16:creationId xmlns:a16="http://schemas.microsoft.com/office/drawing/2014/main" id="{ADBCFAC3-B2EB-4241-B9C9-AC317FCE77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548443" y="6718576"/>
                <a:ext cx="131153" cy="88130"/>
              </a:xfrm>
              <a:custGeom>
                <a:avLst/>
                <a:gdLst>
                  <a:gd name="T0" fmla="*/ 26 w 40"/>
                  <a:gd name="T1" fmla="*/ 0 h 29"/>
                  <a:gd name="T2" fmla="*/ 39 w 40"/>
                  <a:gd name="T3" fmla="*/ 20 h 29"/>
                  <a:gd name="T4" fmla="*/ 26 w 40"/>
                  <a:gd name="T5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0" h="29">
                    <a:moveTo>
                      <a:pt x="26" y="0"/>
                    </a:moveTo>
                    <a:cubicBezTo>
                      <a:pt x="34" y="0"/>
                      <a:pt x="40" y="10"/>
                      <a:pt x="39" y="20"/>
                    </a:cubicBezTo>
                    <a:cubicBezTo>
                      <a:pt x="17" y="29"/>
                      <a:pt x="0" y="10"/>
                      <a:pt x="26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1" name="Freeform 10">
                <a:extLst>
                  <a:ext uri="{FF2B5EF4-FFF2-40B4-BE49-F238E27FC236}">
                    <a16:creationId xmlns:a16="http://schemas.microsoft.com/office/drawing/2014/main" id="{86F38B84-C3BC-48A8-9EEF-3077223C409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915468" y="152241"/>
                <a:ext cx="138242" cy="88130"/>
              </a:xfrm>
              <a:custGeom>
                <a:avLst/>
                <a:gdLst>
                  <a:gd name="T0" fmla="*/ 22 w 42"/>
                  <a:gd name="T1" fmla="*/ 0 h 29"/>
                  <a:gd name="T2" fmla="*/ 14 w 42"/>
                  <a:gd name="T3" fmla="*/ 25 h 29"/>
                  <a:gd name="T4" fmla="*/ 22 w 42"/>
                  <a:gd name="T5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2" h="29">
                    <a:moveTo>
                      <a:pt x="22" y="0"/>
                    </a:moveTo>
                    <a:cubicBezTo>
                      <a:pt x="42" y="7"/>
                      <a:pt x="28" y="29"/>
                      <a:pt x="14" y="25"/>
                    </a:cubicBezTo>
                    <a:cubicBezTo>
                      <a:pt x="0" y="18"/>
                      <a:pt x="8" y="1"/>
                      <a:pt x="22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2" name="Freeform 15">
                <a:extLst>
                  <a:ext uri="{FF2B5EF4-FFF2-40B4-BE49-F238E27FC236}">
                    <a16:creationId xmlns:a16="http://schemas.microsoft.com/office/drawing/2014/main" id="{E288352D-6F27-4727-9241-658737B6232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919398" y="666438"/>
                <a:ext cx="121406" cy="72626"/>
              </a:xfrm>
              <a:custGeom>
                <a:avLst/>
                <a:gdLst>
                  <a:gd name="T0" fmla="*/ 16 w 37"/>
                  <a:gd name="T1" fmla="*/ 0 h 24"/>
                  <a:gd name="T2" fmla="*/ 11 w 37"/>
                  <a:gd name="T3" fmla="*/ 24 h 24"/>
                  <a:gd name="T4" fmla="*/ 16 w 37"/>
                  <a:gd name="T5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" h="24">
                    <a:moveTo>
                      <a:pt x="16" y="0"/>
                    </a:moveTo>
                    <a:cubicBezTo>
                      <a:pt x="37" y="6"/>
                      <a:pt x="30" y="20"/>
                      <a:pt x="11" y="24"/>
                    </a:cubicBezTo>
                    <a:cubicBezTo>
                      <a:pt x="0" y="17"/>
                      <a:pt x="5" y="3"/>
                      <a:pt x="16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3" name="Freeform 18">
                <a:extLst>
                  <a:ext uri="{FF2B5EF4-FFF2-40B4-BE49-F238E27FC236}">
                    <a16:creationId xmlns:a16="http://schemas.microsoft.com/office/drawing/2014/main" id="{6AC265CB-8E11-45EF-8A58-9FCB96E0D9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922812" y="409695"/>
                <a:ext cx="138242" cy="78339"/>
              </a:xfrm>
              <a:custGeom>
                <a:avLst/>
                <a:gdLst>
                  <a:gd name="T0" fmla="*/ 6 w 42"/>
                  <a:gd name="T1" fmla="*/ 6 h 26"/>
                  <a:gd name="T2" fmla="*/ 21 w 42"/>
                  <a:gd name="T3" fmla="*/ 26 h 26"/>
                  <a:gd name="T4" fmla="*/ 6 w 42"/>
                  <a:gd name="T5" fmla="*/ 6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2" h="26">
                    <a:moveTo>
                      <a:pt x="6" y="6"/>
                    </a:moveTo>
                    <a:cubicBezTo>
                      <a:pt x="25" y="0"/>
                      <a:pt x="42" y="17"/>
                      <a:pt x="21" y="26"/>
                    </a:cubicBezTo>
                    <a:cubicBezTo>
                      <a:pt x="9" y="26"/>
                      <a:pt x="0" y="16"/>
                      <a:pt x="6" y="6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4" name="Freeform 19">
                <a:extLst>
                  <a:ext uri="{FF2B5EF4-FFF2-40B4-BE49-F238E27FC236}">
                    <a16:creationId xmlns:a16="http://schemas.microsoft.com/office/drawing/2014/main" id="{DABD6D60-E6DC-4EFB-B755-7954BBAB807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912730" y="2096571"/>
                <a:ext cx="124951" cy="69362"/>
              </a:xfrm>
              <a:custGeom>
                <a:avLst/>
                <a:gdLst>
                  <a:gd name="T0" fmla="*/ 16 w 38"/>
                  <a:gd name="T1" fmla="*/ 0 h 23"/>
                  <a:gd name="T2" fmla="*/ 10 w 38"/>
                  <a:gd name="T3" fmla="*/ 23 h 23"/>
                  <a:gd name="T4" fmla="*/ 16 w 38"/>
                  <a:gd name="T5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8" h="23">
                    <a:moveTo>
                      <a:pt x="16" y="0"/>
                    </a:moveTo>
                    <a:cubicBezTo>
                      <a:pt x="38" y="8"/>
                      <a:pt x="31" y="18"/>
                      <a:pt x="10" y="23"/>
                    </a:cubicBezTo>
                    <a:cubicBezTo>
                      <a:pt x="0" y="16"/>
                      <a:pt x="4" y="3"/>
                      <a:pt x="16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5" name="Freeform 20">
                <a:extLst>
                  <a:ext uri="{FF2B5EF4-FFF2-40B4-BE49-F238E27FC236}">
                    <a16:creationId xmlns:a16="http://schemas.microsoft.com/office/drawing/2014/main" id="{CF6F209B-B481-49BF-87A6-6201C22D8D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897493" y="2294129"/>
                <a:ext cx="128495" cy="78339"/>
              </a:xfrm>
              <a:custGeom>
                <a:avLst/>
                <a:gdLst>
                  <a:gd name="T0" fmla="*/ 24 w 39"/>
                  <a:gd name="T1" fmla="*/ 0 h 26"/>
                  <a:gd name="T2" fmla="*/ 20 w 39"/>
                  <a:gd name="T3" fmla="*/ 26 h 26"/>
                  <a:gd name="T4" fmla="*/ 24 w 39"/>
                  <a:gd name="T5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9" h="26">
                    <a:moveTo>
                      <a:pt x="24" y="0"/>
                    </a:moveTo>
                    <a:cubicBezTo>
                      <a:pt x="39" y="3"/>
                      <a:pt x="36" y="26"/>
                      <a:pt x="20" y="26"/>
                    </a:cubicBezTo>
                    <a:cubicBezTo>
                      <a:pt x="0" y="18"/>
                      <a:pt x="3" y="3"/>
                      <a:pt x="24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6" name="Freeform 22">
                <a:extLst>
                  <a:ext uri="{FF2B5EF4-FFF2-40B4-BE49-F238E27FC236}">
                    <a16:creationId xmlns:a16="http://schemas.microsoft.com/office/drawing/2014/main" id="{F1FA7743-5F0C-45CC-8886-3340214982B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866832" y="1123972"/>
                <a:ext cx="150648" cy="99554"/>
              </a:xfrm>
              <a:custGeom>
                <a:avLst/>
                <a:gdLst>
                  <a:gd name="T0" fmla="*/ 26 w 46"/>
                  <a:gd name="T1" fmla="*/ 0 h 33"/>
                  <a:gd name="T2" fmla="*/ 38 w 46"/>
                  <a:gd name="T3" fmla="*/ 22 h 33"/>
                  <a:gd name="T4" fmla="*/ 26 w 46"/>
                  <a:gd name="T5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6" h="33">
                    <a:moveTo>
                      <a:pt x="26" y="0"/>
                    </a:moveTo>
                    <a:cubicBezTo>
                      <a:pt x="29" y="0"/>
                      <a:pt x="46" y="16"/>
                      <a:pt x="38" y="22"/>
                    </a:cubicBezTo>
                    <a:cubicBezTo>
                      <a:pt x="16" y="33"/>
                      <a:pt x="0" y="5"/>
                      <a:pt x="26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7" name="Freeform 23">
                <a:extLst>
                  <a:ext uri="{FF2B5EF4-FFF2-40B4-BE49-F238E27FC236}">
                    <a16:creationId xmlns:a16="http://schemas.microsoft.com/office/drawing/2014/main" id="{916D9D0F-5354-4875-9938-6387BFAEA31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880519" y="911406"/>
                <a:ext cx="134697" cy="81603"/>
              </a:xfrm>
              <a:custGeom>
                <a:avLst/>
                <a:gdLst>
                  <a:gd name="T0" fmla="*/ 19 w 41"/>
                  <a:gd name="T1" fmla="*/ 0 h 27"/>
                  <a:gd name="T2" fmla="*/ 8 w 41"/>
                  <a:gd name="T3" fmla="*/ 20 h 27"/>
                  <a:gd name="T4" fmla="*/ 19 w 41"/>
                  <a:gd name="T5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" h="27">
                    <a:moveTo>
                      <a:pt x="19" y="0"/>
                    </a:moveTo>
                    <a:cubicBezTo>
                      <a:pt x="41" y="10"/>
                      <a:pt x="28" y="27"/>
                      <a:pt x="8" y="20"/>
                    </a:cubicBezTo>
                    <a:cubicBezTo>
                      <a:pt x="0" y="8"/>
                      <a:pt x="7" y="2"/>
                      <a:pt x="19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8" name="Freeform 26">
                <a:extLst>
                  <a:ext uri="{FF2B5EF4-FFF2-40B4-BE49-F238E27FC236}">
                    <a16:creationId xmlns:a16="http://schemas.microsoft.com/office/drawing/2014/main" id="{0E294183-C628-4365-B907-E607D3DB12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867743" y="1395113"/>
                <a:ext cx="127608" cy="78339"/>
              </a:xfrm>
              <a:custGeom>
                <a:avLst/>
                <a:gdLst>
                  <a:gd name="T0" fmla="*/ 24 w 39"/>
                  <a:gd name="T1" fmla="*/ 0 h 26"/>
                  <a:gd name="T2" fmla="*/ 20 w 39"/>
                  <a:gd name="T3" fmla="*/ 25 h 26"/>
                  <a:gd name="T4" fmla="*/ 24 w 39"/>
                  <a:gd name="T5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9" h="26">
                    <a:moveTo>
                      <a:pt x="24" y="0"/>
                    </a:moveTo>
                    <a:cubicBezTo>
                      <a:pt x="39" y="2"/>
                      <a:pt x="36" y="26"/>
                      <a:pt x="20" y="25"/>
                    </a:cubicBezTo>
                    <a:cubicBezTo>
                      <a:pt x="0" y="18"/>
                      <a:pt x="3" y="3"/>
                      <a:pt x="24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9" name="Freeform 27">
                <a:extLst>
                  <a:ext uri="{FF2B5EF4-FFF2-40B4-BE49-F238E27FC236}">
                    <a16:creationId xmlns:a16="http://schemas.microsoft.com/office/drawing/2014/main" id="{86EA8FAD-5BF8-4312-84E8-774BCEBB419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858219" y="1832215"/>
                <a:ext cx="131153" cy="93843"/>
              </a:xfrm>
              <a:custGeom>
                <a:avLst/>
                <a:gdLst>
                  <a:gd name="T0" fmla="*/ 22 w 40"/>
                  <a:gd name="T1" fmla="*/ 0 h 31"/>
                  <a:gd name="T2" fmla="*/ 16 w 40"/>
                  <a:gd name="T3" fmla="*/ 25 h 31"/>
                  <a:gd name="T4" fmla="*/ 22 w 40"/>
                  <a:gd name="T5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0" h="31">
                    <a:moveTo>
                      <a:pt x="22" y="0"/>
                    </a:moveTo>
                    <a:cubicBezTo>
                      <a:pt x="39" y="3"/>
                      <a:pt x="40" y="31"/>
                      <a:pt x="16" y="25"/>
                    </a:cubicBezTo>
                    <a:cubicBezTo>
                      <a:pt x="0" y="7"/>
                      <a:pt x="13" y="4"/>
                      <a:pt x="22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0" name="Freeform 28">
                <a:extLst>
                  <a:ext uri="{FF2B5EF4-FFF2-40B4-BE49-F238E27FC236}">
                    <a16:creationId xmlns:a16="http://schemas.microsoft.com/office/drawing/2014/main" id="{3464AF92-0BBD-433C-B88A-B18E00B14D8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845303" y="1609623"/>
                <a:ext cx="127608" cy="69362"/>
              </a:xfrm>
              <a:custGeom>
                <a:avLst/>
                <a:gdLst>
                  <a:gd name="T0" fmla="*/ 16 w 39"/>
                  <a:gd name="T1" fmla="*/ 0 h 23"/>
                  <a:gd name="T2" fmla="*/ 11 w 39"/>
                  <a:gd name="T3" fmla="*/ 23 h 23"/>
                  <a:gd name="T4" fmla="*/ 16 w 39"/>
                  <a:gd name="T5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9" h="23">
                    <a:moveTo>
                      <a:pt x="16" y="0"/>
                    </a:moveTo>
                    <a:cubicBezTo>
                      <a:pt x="39" y="7"/>
                      <a:pt x="31" y="17"/>
                      <a:pt x="11" y="23"/>
                    </a:cubicBezTo>
                    <a:cubicBezTo>
                      <a:pt x="0" y="16"/>
                      <a:pt x="4" y="2"/>
                      <a:pt x="16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1" name="Freeform 30">
                <a:extLst>
                  <a:ext uri="{FF2B5EF4-FFF2-40B4-BE49-F238E27FC236}">
                    <a16:creationId xmlns:a16="http://schemas.microsoft.com/office/drawing/2014/main" id="{F4CE669E-8A98-4951-BC23-D1A03B0181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920553" y="1152725"/>
                <a:ext cx="9748" cy="5712"/>
              </a:xfrm>
              <a:custGeom>
                <a:avLst/>
                <a:gdLst>
                  <a:gd name="T0" fmla="*/ 1 w 3"/>
                  <a:gd name="T1" fmla="*/ 0 h 2"/>
                  <a:gd name="T2" fmla="*/ 2 w 3"/>
                  <a:gd name="T3" fmla="*/ 2 h 2"/>
                  <a:gd name="T4" fmla="*/ 1 w 3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2">
                    <a:moveTo>
                      <a:pt x="1" y="0"/>
                    </a:moveTo>
                    <a:cubicBezTo>
                      <a:pt x="2" y="1"/>
                      <a:pt x="3" y="2"/>
                      <a:pt x="2" y="2"/>
                    </a:cubicBezTo>
                    <a:cubicBezTo>
                      <a:pt x="1" y="2"/>
                      <a:pt x="0" y="1"/>
                      <a:pt x="1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2" name="Freeform 43">
                <a:extLst>
                  <a:ext uri="{FF2B5EF4-FFF2-40B4-BE49-F238E27FC236}">
                    <a16:creationId xmlns:a16="http://schemas.microsoft.com/office/drawing/2014/main" id="{5BB7130C-3DF5-4615-BD83-A75F7009159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634545" y="860614"/>
                <a:ext cx="143559" cy="75075"/>
              </a:xfrm>
              <a:custGeom>
                <a:avLst/>
                <a:gdLst>
                  <a:gd name="T0" fmla="*/ 28 w 44"/>
                  <a:gd name="T1" fmla="*/ 0 h 25"/>
                  <a:gd name="T2" fmla="*/ 25 w 44"/>
                  <a:gd name="T3" fmla="*/ 25 h 25"/>
                  <a:gd name="T4" fmla="*/ 28 w 44"/>
                  <a:gd name="T5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4" h="25">
                    <a:moveTo>
                      <a:pt x="28" y="0"/>
                    </a:moveTo>
                    <a:cubicBezTo>
                      <a:pt x="44" y="2"/>
                      <a:pt x="38" y="22"/>
                      <a:pt x="25" y="25"/>
                    </a:cubicBezTo>
                    <a:cubicBezTo>
                      <a:pt x="0" y="25"/>
                      <a:pt x="9" y="5"/>
                      <a:pt x="28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3" name="Freeform 51">
                <a:extLst>
                  <a:ext uri="{FF2B5EF4-FFF2-40B4-BE49-F238E27FC236}">
                    <a16:creationId xmlns:a16="http://schemas.microsoft.com/office/drawing/2014/main" id="{EACB7AF9-EA00-4414-8437-3FDDB2E0826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607514" y="1015030"/>
                <a:ext cx="115202" cy="90579"/>
              </a:xfrm>
              <a:custGeom>
                <a:avLst/>
                <a:gdLst>
                  <a:gd name="T0" fmla="*/ 19 w 35"/>
                  <a:gd name="T1" fmla="*/ 0 h 30"/>
                  <a:gd name="T2" fmla="*/ 33 w 35"/>
                  <a:gd name="T3" fmla="*/ 15 h 30"/>
                  <a:gd name="T4" fmla="*/ 25 w 35"/>
                  <a:gd name="T5" fmla="*/ 19 h 30"/>
                  <a:gd name="T6" fmla="*/ 19 w 35"/>
                  <a:gd name="T7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5" h="30">
                    <a:moveTo>
                      <a:pt x="19" y="0"/>
                    </a:moveTo>
                    <a:cubicBezTo>
                      <a:pt x="26" y="0"/>
                      <a:pt x="35" y="8"/>
                      <a:pt x="33" y="15"/>
                    </a:cubicBezTo>
                    <a:cubicBezTo>
                      <a:pt x="30" y="12"/>
                      <a:pt x="27" y="17"/>
                      <a:pt x="25" y="19"/>
                    </a:cubicBezTo>
                    <a:cubicBezTo>
                      <a:pt x="7" y="30"/>
                      <a:pt x="0" y="5"/>
                      <a:pt x="19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4" name="Freeform 52">
                <a:extLst>
                  <a:ext uri="{FF2B5EF4-FFF2-40B4-BE49-F238E27FC236}">
                    <a16:creationId xmlns:a16="http://schemas.microsoft.com/office/drawing/2014/main" id="{FC2519C3-3C5A-43C9-9ECF-D097278C189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604519" y="450599"/>
                <a:ext cx="118747" cy="81603"/>
              </a:xfrm>
              <a:custGeom>
                <a:avLst/>
                <a:gdLst>
                  <a:gd name="T0" fmla="*/ 21 w 36"/>
                  <a:gd name="T1" fmla="*/ 0 h 27"/>
                  <a:gd name="T2" fmla="*/ 22 w 36"/>
                  <a:gd name="T3" fmla="*/ 27 h 27"/>
                  <a:gd name="T4" fmla="*/ 21 w 36"/>
                  <a:gd name="T5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6" h="27">
                    <a:moveTo>
                      <a:pt x="21" y="0"/>
                    </a:moveTo>
                    <a:cubicBezTo>
                      <a:pt x="33" y="3"/>
                      <a:pt x="36" y="23"/>
                      <a:pt x="22" y="27"/>
                    </a:cubicBezTo>
                    <a:cubicBezTo>
                      <a:pt x="3" y="25"/>
                      <a:pt x="0" y="1"/>
                      <a:pt x="21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5" name="Freeform 53">
                <a:extLst>
                  <a:ext uri="{FF2B5EF4-FFF2-40B4-BE49-F238E27FC236}">
                    <a16:creationId xmlns:a16="http://schemas.microsoft.com/office/drawing/2014/main" id="{62D72422-4E61-4321-BD7E-B56CC4B1A8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595600" y="1253803"/>
                <a:ext cx="127608" cy="79154"/>
              </a:xfrm>
              <a:custGeom>
                <a:avLst/>
                <a:gdLst>
                  <a:gd name="T0" fmla="*/ 24 w 39"/>
                  <a:gd name="T1" fmla="*/ 0 h 26"/>
                  <a:gd name="T2" fmla="*/ 20 w 39"/>
                  <a:gd name="T3" fmla="*/ 26 h 26"/>
                  <a:gd name="T4" fmla="*/ 24 w 39"/>
                  <a:gd name="T5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9" h="26">
                    <a:moveTo>
                      <a:pt x="24" y="0"/>
                    </a:moveTo>
                    <a:cubicBezTo>
                      <a:pt x="39" y="3"/>
                      <a:pt x="36" y="26"/>
                      <a:pt x="20" y="26"/>
                    </a:cubicBezTo>
                    <a:cubicBezTo>
                      <a:pt x="0" y="18"/>
                      <a:pt x="3" y="3"/>
                      <a:pt x="24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6" name="Freeform 54">
                <a:extLst>
                  <a:ext uri="{FF2B5EF4-FFF2-40B4-BE49-F238E27FC236}">
                    <a16:creationId xmlns:a16="http://schemas.microsoft.com/office/drawing/2014/main" id="{05F207C0-A03D-4E9A-803E-D82A7BA7E5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581447" y="614227"/>
                <a:ext cx="134697" cy="105266"/>
              </a:xfrm>
              <a:custGeom>
                <a:avLst/>
                <a:gdLst>
                  <a:gd name="T0" fmla="*/ 28 w 41"/>
                  <a:gd name="T1" fmla="*/ 2 h 35"/>
                  <a:gd name="T2" fmla="*/ 40 w 41"/>
                  <a:gd name="T3" fmla="*/ 21 h 35"/>
                  <a:gd name="T4" fmla="*/ 28 w 41"/>
                  <a:gd name="T5" fmla="*/ 2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" h="35">
                    <a:moveTo>
                      <a:pt x="28" y="2"/>
                    </a:moveTo>
                    <a:cubicBezTo>
                      <a:pt x="37" y="0"/>
                      <a:pt x="41" y="13"/>
                      <a:pt x="40" y="21"/>
                    </a:cubicBezTo>
                    <a:cubicBezTo>
                      <a:pt x="22" y="35"/>
                      <a:pt x="0" y="10"/>
                      <a:pt x="28" y="2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7" name="Freeform 55">
                <a:extLst>
                  <a:ext uri="{FF2B5EF4-FFF2-40B4-BE49-F238E27FC236}">
                    <a16:creationId xmlns:a16="http://schemas.microsoft.com/office/drawing/2014/main" id="{255DAFDD-E023-4FF2-A2A7-6F405C8FCB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595460" y="1463404"/>
                <a:ext cx="131153" cy="69362"/>
              </a:xfrm>
              <a:custGeom>
                <a:avLst/>
                <a:gdLst>
                  <a:gd name="T0" fmla="*/ 24 w 40"/>
                  <a:gd name="T1" fmla="*/ 0 h 23"/>
                  <a:gd name="T2" fmla="*/ 25 w 40"/>
                  <a:gd name="T3" fmla="*/ 23 h 23"/>
                  <a:gd name="T4" fmla="*/ 24 w 40"/>
                  <a:gd name="T5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0" h="23">
                    <a:moveTo>
                      <a:pt x="24" y="0"/>
                    </a:moveTo>
                    <a:cubicBezTo>
                      <a:pt x="40" y="0"/>
                      <a:pt x="38" y="20"/>
                      <a:pt x="25" y="23"/>
                    </a:cubicBezTo>
                    <a:cubicBezTo>
                      <a:pt x="0" y="22"/>
                      <a:pt x="6" y="3"/>
                      <a:pt x="24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8" name="Freeform 56">
                <a:extLst>
                  <a:ext uri="{FF2B5EF4-FFF2-40B4-BE49-F238E27FC236}">
                    <a16:creationId xmlns:a16="http://schemas.microsoft.com/office/drawing/2014/main" id="{75169B61-B4D2-4C2A-BF18-EB0AC8DE6A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595156" y="2293440"/>
                <a:ext cx="128495" cy="72626"/>
              </a:xfrm>
              <a:custGeom>
                <a:avLst/>
                <a:gdLst>
                  <a:gd name="T0" fmla="*/ 21 w 39"/>
                  <a:gd name="T1" fmla="*/ 0 h 24"/>
                  <a:gd name="T2" fmla="*/ 22 w 39"/>
                  <a:gd name="T3" fmla="*/ 24 h 24"/>
                  <a:gd name="T4" fmla="*/ 21 w 39"/>
                  <a:gd name="T5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9" h="24">
                    <a:moveTo>
                      <a:pt x="21" y="0"/>
                    </a:moveTo>
                    <a:cubicBezTo>
                      <a:pt x="37" y="0"/>
                      <a:pt x="39" y="23"/>
                      <a:pt x="22" y="24"/>
                    </a:cubicBezTo>
                    <a:cubicBezTo>
                      <a:pt x="7" y="22"/>
                      <a:pt x="0" y="5"/>
                      <a:pt x="21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9" name="Freeform 57">
                <a:extLst>
                  <a:ext uri="{FF2B5EF4-FFF2-40B4-BE49-F238E27FC236}">
                    <a16:creationId xmlns:a16="http://schemas.microsoft.com/office/drawing/2014/main" id="{32FBF9CB-F983-4A89-A0D9-37056BB65B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581609" y="1673149"/>
                <a:ext cx="140901" cy="93843"/>
              </a:xfrm>
              <a:custGeom>
                <a:avLst/>
                <a:gdLst>
                  <a:gd name="T0" fmla="*/ 27 w 43"/>
                  <a:gd name="T1" fmla="*/ 3 h 31"/>
                  <a:gd name="T2" fmla="*/ 40 w 43"/>
                  <a:gd name="T3" fmla="*/ 23 h 31"/>
                  <a:gd name="T4" fmla="*/ 27 w 43"/>
                  <a:gd name="T5" fmla="*/ 3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3" h="31">
                    <a:moveTo>
                      <a:pt x="27" y="3"/>
                    </a:moveTo>
                    <a:cubicBezTo>
                      <a:pt x="35" y="0"/>
                      <a:pt x="43" y="17"/>
                      <a:pt x="40" y="23"/>
                    </a:cubicBezTo>
                    <a:cubicBezTo>
                      <a:pt x="21" y="31"/>
                      <a:pt x="0" y="15"/>
                      <a:pt x="27" y="3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0" name="Freeform 59">
                <a:extLst>
                  <a:ext uri="{FF2B5EF4-FFF2-40B4-BE49-F238E27FC236}">
                    <a16:creationId xmlns:a16="http://schemas.microsoft.com/office/drawing/2014/main" id="{F0884E69-5FA6-4C8C-A64C-DBB313AC2C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561059" y="255502"/>
                <a:ext cx="124063" cy="78339"/>
              </a:xfrm>
              <a:custGeom>
                <a:avLst/>
                <a:gdLst>
                  <a:gd name="T0" fmla="*/ 22 w 38"/>
                  <a:gd name="T1" fmla="*/ 0 h 26"/>
                  <a:gd name="T2" fmla="*/ 18 w 38"/>
                  <a:gd name="T3" fmla="*/ 26 h 26"/>
                  <a:gd name="T4" fmla="*/ 22 w 38"/>
                  <a:gd name="T5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8" h="26">
                    <a:moveTo>
                      <a:pt x="22" y="0"/>
                    </a:moveTo>
                    <a:cubicBezTo>
                      <a:pt x="38" y="3"/>
                      <a:pt x="33" y="25"/>
                      <a:pt x="18" y="26"/>
                    </a:cubicBezTo>
                    <a:cubicBezTo>
                      <a:pt x="0" y="20"/>
                      <a:pt x="6" y="3"/>
                      <a:pt x="22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1" name="Freeform 60">
                <a:extLst>
                  <a:ext uri="{FF2B5EF4-FFF2-40B4-BE49-F238E27FC236}">
                    <a16:creationId xmlns:a16="http://schemas.microsoft.com/office/drawing/2014/main" id="{ED1FD4E2-312B-48A6-9F17-2D0BD4CFB39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556290" y="1902943"/>
                <a:ext cx="131153" cy="69362"/>
              </a:xfrm>
              <a:custGeom>
                <a:avLst/>
                <a:gdLst>
                  <a:gd name="T0" fmla="*/ 24 w 40"/>
                  <a:gd name="T1" fmla="*/ 0 h 23"/>
                  <a:gd name="T2" fmla="*/ 25 w 40"/>
                  <a:gd name="T3" fmla="*/ 23 h 23"/>
                  <a:gd name="T4" fmla="*/ 24 w 40"/>
                  <a:gd name="T5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0" h="23">
                    <a:moveTo>
                      <a:pt x="24" y="0"/>
                    </a:moveTo>
                    <a:cubicBezTo>
                      <a:pt x="40" y="0"/>
                      <a:pt x="38" y="20"/>
                      <a:pt x="25" y="23"/>
                    </a:cubicBezTo>
                    <a:cubicBezTo>
                      <a:pt x="0" y="22"/>
                      <a:pt x="6" y="4"/>
                      <a:pt x="24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2" name="Freeform 61">
                <a:extLst>
                  <a:ext uri="{FF2B5EF4-FFF2-40B4-BE49-F238E27FC236}">
                    <a16:creationId xmlns:a16="http://schemas.microsoft.com/office/drawing/2014/main" id="{EA111918-CFCC-4C23-ADF2-ABCC68A7C5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522587" y="2137303"/>
                <a:ext cx="137356" cy="99554"/>
              </a:xfrm>
              <a:custGeom>
                <a:avLst/>
                <a:gdLst>
                  <a:gd name="T0" fmla="*/ 25 w 42"/>
                  <a:gd name="T1" fmla="*/ 1 h 33"/>
                  <a:gd name="T2" fmla="*/ 4 w 42"/>
                  <a:gd name="T3" fmla="*/ 19 h 33"/>
                  <a:gd name="T4" fmla="*/ 25 w 42"/>
                  <a:gd name="T5" fmla="*/ 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2" h="33">
                    <a:moveTo>
                      <a:pt x="25" y="1"/>
                    </a:moveTo>
                    <a:cubicBezTo>
                      <a:pt x="42" y="14"/>
                      <a:pt x="15" y="33"/>
                      <a:pt x="4" y="19"/>
                    </a:cubicBezTo>
                    <a:cubicBezTo>
                      <a:pt x="0" y="5"/>
                      <a:pt x="16" y="0"/>
                      <a:pt x="25" y="1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3" name="Freeform 78">
                <a:extLst>
                  <a:ext uri="{FF2B5EF4-FFF2-40B4-BE49-F238E27FC236}">
                    <a16:creationId xmlns:a16="http://schemas.microsoft.com/office/drawing/2014/main" id="{7E5CA7B2-3753-4B7D-A722-D95342BB87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341825" y="721042"/>
                <a:ext cx="147990" cy="75075"/>
              </a:xfrm>
              <a:custGeom>
                <a:avLst/>
                <a:gdLst>
                  <a:gd name="T0" fmla="*/ 22 w 45"/>
                  <a:gd name="T1" fmla="*/ 0 h 25"/>
                  <a:gd name="T2" fmla="*/ 28 w 45"/>
                  <a:gd name="T3" fmla="*/ 25 h 25"/>
                  <a:gd name="T4" fmla="*/ 22 w 45"/>
                  <a:gd name="T5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5" h="25">
                    <a:moveTo>
                      <a:pt x="22" y="0"/>
                    </a:moveTo>
                    <a:cubicBezTo>
                      <a:pt x="32" y="1"/>
                      <a:pt x="45" y="21"/>
                      <a:pt x="28" y="25"/>
                    </a:cubicBezTo>
                    <a:cubicBezTo>
                      <a:pt x="9" y="23"/>
                      <a:pt x="0" y="9"/>
                      <a:pt x="22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4" name="Freeform 79">
                <a:extLst>
                  <a:ext uri="{FF2B5EF4-FFF2-40B4-BE49-F238E27FC236}">
                    <a16:creationId xmlns:a16="http://schemas.microsoft.com/office/drawing/2014/main" id="{CC9214A9-8EEB-41B0-83FB-80BEBD9652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354197" y="952087"/>
                <a:ext cx="124063" cy="69362"/>
              </a:xfrm>
              <a:custGeom>
                <a:avLst/>
                <a:gdLst>
                  <a:gd name="T0" fmla="*/ 20 w 38"/>
                  <a:gd name="T1" fmla="*/ 0 h 23"/>
                  <a:gd name="T2" fmla="*/ 20 w 38"/>
                  <a:gd name="T3" fmla="*/ 22 h 23"/>
                  <a:gd name="T4" fmla="*/ 20 w 38"/>
                  <a:gd name="T5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8" h="23">
                    <a:moveTo>
                      <a:pt x="20" y="0"/>
                    </a:moveTo>
                    <a:cubicBezTo>
                      <a:pt x="37" y="3"/>
                      <a:pt x="38" y="23"/>
                      <a:pt x="20" y="22"/>
                    </a:cubicBezTo>
                    <a:cubicBezTo>
                      <a:pt x="8" y="18"/>
                      <a:pt x="0" y="5"/>
                      <a:pt x="20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5" name="Freeform 80">
                <a:extLst>
                  <a:ext uri="{FF2B5EF4-FFF2-40B4-BE49-F238E27FC236}">
                    <a16:creationId xmlns:a16="http://schemas.microsoft.com/office/drawing/2014/main" id="{33157A90-4AF1-4A40-8125-803407C021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348856" y="1189882"/>
                <a:ext cx="124951" cy="66098"/>
              </a:xfrm>
              <a:custGeom>
                <a:avLst/>
                <a:gdLst>
                  <a:gd name="T0" fmla="*/ 21 w 38"/>
                  <a:gd name="T1" fmla="*/ 0 h 22"/>
                  <a:gd name="T2" fmla="*/ 21 w 38"/>
                  <a:gd name="T3" fmla="*/ 22 h 22"/>
                  <a:gd name="T4" fmla="*/ 21 w 38"/>
                  <a:gd name="T5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8" h="22">
                    <a:moveTo>
                      <a:pt x="21" y="0"/>
                    </a:moveTo>
                    <a:cubicBezTo>
                      <a:pt x="37" y="2"/>
                      <a:pt x="38" y="20"/>
                      <a:pt x="21" y="22"/>
                    </a:cubicBezTo>
                    <a:cubicBezTo>
                      <a:pt x="9" y="16"/>
                      <a:pt x="0" y="6"/>
                      <a:pt x="21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6" name="Freeform 81">
                <a:extLst>
                  <a:ext uri="{FF2B5EF4-FFF2-40B4-BE49-F238E27FC236}">
                    <a16:creationId xmlns:a16="http://schemas.microsoft.com/office/drawing/2014/main" id="{32D1FB24-5EA3-488F-913F-B3C1BB0367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331906" y="2202936"/>
                <a:ext cx="140901" cy="90579"/>
              </a:xfrm>
              <a:custGeom>
                <a:avLst/>
                <a:gdLst>
                  <a:gd name="T0" fmla="*/ 27 w 43"/>
                  <a:gd name="T1" fmla="*/ 3 h 30"/>
                  <a:gd name="T2" fmla="*/ 40 w 43"/>
                  <a:gd name="T3" fmla="*/ 22 h 30"/>
                  <a:gd name="T4" fmla="*/ 27 w 43"/>
                  <a:gd name="T5" fmla="*/ 3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3" h="30">
                    <a:moveTo>
                      <a:pt x="27" y="3"/>
                    </a:moveTo>
                    <a:cubicBezTo>
                      <a:pt x="35" y="0"/>
                      <a:pt x="43" y="16"/>
                      <a:pt x="40" y="22"/>
                    </a:cubicBezTo>
                    <a:cubicBezTo>
                      <a:pt x="21" y="30"/>
                      <a:pt x="0" y="15"/>
                      <a:pt x="27" y="3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7" name="Freeform 82">
                <a:extLst>
                  <a:ext uri="{FF2B5EF4-FFF2-40B4-BE49-F238E27FC236}">
                    <a16:creationId xmlns:a16="http://schemas.microsoft.com/office/drawing/2014/main" id="{58FC3262-B888-4936-87A0-9A494483A3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339742" y="1980483"/>
                <a:ext cx="128495" cy="69362"/>
              </a:xfrm>
              <a:custGeom>
                <a:avLst/>
                <a:gdLst>
                  <a:gd name="T0" fmla="*/ 16 w 39"/>
                  <a:gd name="T1" fmla="*/ 0 h 23"/>
                  <a:gd name="T2" fmla="*/ 10 w 39"/>
                  <a:gd name="T3" fmla="*/ 23 h 23"/>
                  <a:gd name="T4" fmla="*/ 16 w 39"/>
                  <a:gd name="T5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9" h="23">
                    <a:moveTo>
                      <a:pt x="16" y="0"/>
                    </a:moveTo>
                    <a:cubicBezTo>
                      <a:pt x="39" y="8"/>
                      <a:pt x="31" y="18"/>
                      <a:pt x="10" y="23"/>
                    </a:cubicBezTo>
                    <a:cubicBezTo>
                      <a:pt x="0" y="16"/>
                      <a:pt x="4" y="3"/>
                      <a:pt x="16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8" name="Freeform 83">
                <a:extLst>
                  <a:ext uri="{FF2B5EF4-FFF2-40B4-BE49-F238E27FC236}">
                    <a16:creationId xmlns:a16="http://schemas.microsoft.com/office/drawing/2014/main" id="{127CA728-BAE0-47A3-B0CA-5EB4FD148EA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312299" y="1665695"/>
                <a:ext cx="131153" cy="157493"/>
              </a:xfrm>
              <a:custGeom>
                <a:avLst/>
                <a:gdLst>
                  <a:gd name="T0" fmla="*/ 13 w 40"/>
                  <a:gd name="T1" fmla="*/ 7 h 52"/>
                  <a:gd name="T2" fmla="*/ 0 w 40"/>
                  <a:gd name="T3" fmla="*/ 24 h 52"/>
                  <a:gd name="T4" fmla="*/ 13 w 40"/>
                  <a:gd name="T5" fmla="*/ 7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0" h="52">
                    <a:moveTo>
                      <a:pt x="13" y="7"/>
                    </a:moveTo>
                    <a:cubicBezTo>
                      <a:pt x="40" y="12"/>
                      <a:pt x="18" y="52"/>
                      <a:pt x="0" y="24"/>
                    </a:cubicBezTo>
                    <a:cubicBezTo>
                      <a:pt x="2" y="0"/>
                      <a:pt x="6" y="17"/>
                      <a:pt x="13" y="7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9" name="Freeform 84">
                <a:extLst>
                  <a:ext uri="{FF2B5EF4-FFF2-40B4-BE49-F238E27FC236}">
                    <a16:creationId xmlns:a16="http://schemas.microsoft.com/office/drawing/2014/main" id="{0130CB83-550A-45A8-A9AB-0A9E134291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323315" y="516456"/>
                <a:ext cx="131153" cy="88130"/>
              </a:xfrm>
              <a:custGeom>
                <a:avLst/>
                <a:gdLst>
                  <a:gd name="T0" fmla="*/ 18 w 40"/>
                  <a:gd name="T1" fmla="*/ 1 h 29"/>
                  <a:gd name="T2" fmla="*/ 6 w 40"/>
                  <a:gd name="T3" fmla="*/ 20 h 29"/>
                  <a:gd name="T4" fmla="*/ 18 w 40"/>
                  <a:gd name="T5" fmla="*/ 1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0" h="29">
                    <a:moveTo>
                      <a:pt x="18" y="1"/>
                    </a:moveTo>
                    <a:cubicBezTo>
                      <a:pt x="40" y="6"/>
                      <a:pt x="25" y="29"/>
                      <a:pt x="6" y="20"/>
                    </a:cubicBezTo>
                    <a:cubicBezTo>
                      <a:pt x="0" y="10"/>
                      <a:pt x="5" y="0"/>
                      <a:pt x="18" y="1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0" name="Freeform 86">
                <a:extLst>
                  <a:ext uri="{FF2B5EF4-FFF2-40B4-BE49-F238E27FC236}">
                    <a16:creationId xmlns:a16="http://schemas.microsoft.com/office/drawing/2014/main" id="{CAEE495A-5C27-457A-BD41-20611D5D02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333284" y="170447"/>
                <a:ext cx="131153" cy="112612"/>
              </a:xfrm>
              <a:custGeom>
                <a:avLst/>
                <a:gdLst>
                  <a:gd name="T0" fmla="*/ 22 w 40"/>
                  <a:gd name="T1" fmla="*/ 1 h 37"/>
                  <a:gd name="T2" fmla="*/ 15 w 40"/>
                  <a:gd name="T3" fmla="*/ 23 h 37"/>
                  <a:gd name="T4" fmla="*/ 22 w 40"/>
                  <a:gd name="T5" fmla="*/ 1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0" h="37">
                    <a:moveTo>
                      <a:pt x="22" y="1"/>
                    </a:moveTo>
                    <a:cubicBezTo>
                      <a:pt x="40" y="3"/>
                      <a:pt x="33" y="37"/>
                      <a:pt x="15" y="23"/>
                    </a:cubicBezTo>
                    <a:cubicBezTo>
                      <a:pt x="0" y="20"/>
                      <a:pt x="7" y="0"/>
                      <a:pt x="22" y="1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1" name="Freeform 89">
                <a:extLst>
                  <a:ext uri="{FF2B5EF4-FFF2-40B4-BE49-F238E27FC236}">
                    <a16:creationId xmlns:a16="http://schemas.microsoft.com/office/drawing/2014/main" id="{BB1F32F7-014F-45A8-844E-56C76D98A7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288087" y="1453344"/>
                <a:ext cx="134697" cy="93027"/>
              </a:xfrm>
              <a:custGeom>
                <a:avLst/>
                <a:gdLst>
                  <a:gd name="T0" fmla="*/ 23 w 41"/>
                  <a:gd name="T1" fmla="*/ 0 h 31"/>
                  <a:gd name="T2" fmla="*/ 16 w 41"/>
                  <a:gd name="T3" fmla="*/ 25 h 31"/>
                  <a:gd name="T4" fmla="*/ 23 w 41"/>
                  <a:gd name="T5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" h="31">
                    <a:moveTo>
                      <a:pt x="23" y="0"/>
                    </a:moveTo>
                    <a:cubicBezTo>
                      <a:pt x="40" y="3"/>
                      <a:pt x="41" y="31"/>
                      <a:pt x="16" y="25"/>
                    </a:cubicBezTo>
                    <a:cubicBezTo>
                      <a:pt x="0" y="7"/>
                      <a:pt x="14" y="4"/>
                      <a:pt x="23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2" name="Freeform 90">
                <a:extLst>
                  <a:ext uri="{FF2B5EF4-FFF2-40B4-BE49-F238E27FC236}">
                    <a16:creationId xmlns:a16="http://schemas.microsoft.com/office/drawing/2014/main" id="{0CF27E5B-05B7-44DF-94AE-4365D50B888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365939" y="2076253"/>
                <a:ext cx="2659" cy="8977"/>
              </a:xfrm>
              <a:custGeom>
                <a:avLst/>
                <a:gdLst>
                  <a:gd name="T0" fmla="*/ 0 w 1"/>
                  <a:gd name="T1" fmla="*/ 0 h 3"/>
                  <a:gd name="T2" fmla="*/ 0 w 1"/>
                  <a:gd name="T3" fmla="*/ 2 h 3"/>
                  <a:gd name="T4" fmla="*/ 0 w 1"/>
                  <a:gd name="T5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3">
                    <a:moveTo>
                      <a:pt x="0" y="0"/>
                    </a:moveTo>
                    <a:cubicBezTo>
                      <a:pt x="1" y="0"/>
                      <a:pt x="1" y="3"/>
                      <a:pt x="0" y="2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3" name="Freeform 105">
                <a:extLst>
                  <a:ext uri="{FF2B5EF4-FFF2-40B4-BE49-F238E27FC236}">
                    <a16:creationId xmlns:a16="http://schemas.microsoft.com/office/drawing/2014/main" id="{BEEE0FD8-81BE-4670-A0B1-FD1C191910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079346" y="1981944"/>
                <a:ext cx="140901" cy="93027"/>
              </a:xfrm>
              <a:custGeom>
                <a:avLst/>
                <a:gdLst>
                  <a:gd name="T0" fmla="*/ 26 w 43"/>
                  <a:gd name="T1" fmla="*/ 3 h 31"/>
                  <a:gd name="T2" fmla="*/ 39 w 43"/>
                  <a:gd name="T3" fmla="*/ 23 h 31"/>
                  <a:gd name="T4" fmla="*/ 26 w 43"/>
                  <a:gd name="T5" fmla="*/ 3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3" h="31">
                    <a:moveTo>
                      <a:pt x="26" y="3"/>
                    </a:moveTo>
                    <a:cubicBezTo>
                      <a:pt x="34" y="0"/>
                      <a:pt x="43" y="17"/>
                      <a:pt x="39" y="23"/>
                    </a:cubicBezTo>
                    <a:cubicBezTo>
                      <a:pt x="20" y="31"/>
                      <a:pt x="0" y="15"/>
                      <a:pt x="26" y="3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4" name="Freeform 106">
                <a:extLst>
                  <a:ext uri="{FF2B5EF4-FFF2-40B4-BE49-F238E27FC236}">
                    <a16:creationId xmlns:a16="http://schemas.microsoft.com/office/drawing/2014/main" id="{9F9A6256-1F3C-46D5-8441-488BB1E8E4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068983" y="589065"/>
                <a:ext cx="134697" cy="97107"/>
              </a:xfrm>
              <a:custGeom>
                <a:avLst/>
                <a:gdLst>
                  <a:gd name="T0" fmla="*/ 25 w 41"/>
                  <a:gd name="T1" fmla="*/ 0 h 32"/>
                  <a:gd name="T2" fmla="*/ 4 w 41"/>
                  <a:gd name="T3" fmla="*/ 18 h 32"/>
                  <a:gd name="T4" fmla="*/ 25 w 41"/>
                  <a:gd name="T5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" h="32">
                    <a:moveTo>
                      <a:pt x="25" y="0"/>
                    </a:moveTo>
                    <a:cubicBezTo>
                      <a:pt x="41" y="13"/>
                      <a:pt x="15" y="32"/>
                      <a:pt x="4" y="18"/>
                    </a:cubicBezTo>
                    <a:cubicBezTo>
                      <a:pt x="0" y="5"/>
                      <a:pt x="15" y="0"/>
                      <a:pt x="25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5" name="Freeform 107">
                <a:extLst>
                  <a:ext uri="{FF2B5EF4-FFF2-40B4-BE49-F238E27FC236}">
                    <a16:creationId xmlns:a16="http://schemas.microsoft.com/office/drawing/2014/main" id="{BD9DB765-92D3-4BCB-918F-60D8DCDD74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054748" y="2269014"/>
                <a:ext cx="154193" cy="81603"/>
              </a:xfrm>
              <a:custGeom>
                <a:avLst/>
                <a:gdLst>
                  <a:gd name="T0" fmla="*/ 31 w 47"/>
                  <a:gd name="T1" fmla="*/ 0 h 27"/>
                  <a:gd name="T2" fmla="*/ 17 w 47"/>
                  <a:gd name="T3" fmla="*/ 23 h 27"/>
                  <a:gd name="T4" fmla="*/ 31 w 47"/>
                  <a:gd name="T5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7" h="27">
                    <a:moveTo>
                      <a:pt x="31" y="0"/>
                    </a:moveTo>
                    <a:cubicBezTo>
                      <a:pt x="47" y="10"/>
                      <a:pt x="32" y="27"/>
                      <a:pt x="17" y="23"/>
                    </a:cubicBezTo>
                    <a:cubicBezTo>
                      <a:pt x="0" y="14"/>
                      <a:pt x="18" y="0"/>
                      <a:pt x="31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6" name="Freeform 108">
                <a:extLst>
                  <a:ext uri="{FF2B5EF4-FFF2-40B4-BE49-F238E27FC236}">
                    <a16:creationId xmlns:a16="http://schemas.microsoft.com/office/drawing/2014/main" id="{8AFA6628-0664-424D-905E-6FAE9FCFAA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066654" y="1198910"/>
                <a:ext cx="121406" cy="90579"/>
              </a:xfrm>
              <a:custGeom>
                <a:avLst/>
                <a:gdLst>
                  <a:gd name="T0" fmla="*/ 26 w 37"/>
                  <a:gd name="T1" fmla="*/ 1 h 30"/>
                  <a:gd name="T2" fmla="*/ 35 w 37"/>
                  <a:gd name="T3" fmla="*/ 21 h 30"/>
                  <a:gd name="T4" fmla="*/ 26 w 37"/>
                  <a:gd name="T5" fmla="*/ 1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" h="30">
                    <a:moveTo>
                      <a:pt x="26" y="1"/>
                    </a:moveTo>
                    <a:cubicBezTo>
                      <a:pt x="35" y="0"/>
                      <a:pt x="37" y="13"/>
                      <a:pt x="35" y="21"/>
                    </a:cubicBezTo>
                    <a:cubicBezTo>
                      <a:pt x="14" y="30"/>
                      <a:pt x="0" y="8"/>
                      <a:pt x="26" y="1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7" name="Freeform 109">
                <a:extLst>
                  <a:ext uri="{FF2B5EF4-FFF2-40B4-BE49-F238E27FC236}">
                    <a16:creationId xmlns:a16="http://schemas.microsoft.com/office/drawing/2014/main" id="{433F27B3-462C-45E8-A759-DE553E29A33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049851" y="1700235"/>
                <a:ext cx="154193" cy="84866"/>
              </a:xfrm>
              <a:custGeom>
                <a:avLst/>
                <a:gdLst>
                  <a:gd name="T0" fmla="*/ 26 w 47"/>
                  <a:gd name="T1" fmla="*/ 0 h 28"/>
                  <a:gd name="T2" fmla="*/ 10 w 47"/>
                  <a:gd name="T3" fmla="*/ 26 h 28"/>
                  <a:gd name="T4" fmla="*/ 26 w 47"/>
                  <a:gd name="T5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7" h="28">
                    <a:moveTo>
                      <a:pt x="26" y="0"/>
                    </a:moveTo>
                    <a:cubicBezTo>
                      <a:pt x="47" y="13"/>
                      <a:pt x="28" y="28"/>
                      <a:pt x="10" y="26"/>
                    </a:cubicBezTo>
                    <a:cubicBezTo>
                      <a:pt x="0" y="13"/>
                      <a:pt x="15" y="4"/>
                      <a:pt x="26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8" name="Freeform 110">
                <a:extLst>
                  <a:ext uri="{FF2B5EF4-FFF2-40B4-BE49-F238E27FC236}">
                    <a16:creationId xmlns:a16="http://schemas.microsoft.com/office/drawing/2014/main" id="{7EC57FD0-F081-4D0F-B32F-E1963A8DEF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046707" y="341230"/>
                <a:ext cx="127608" cy="114243"/>
              </a:xfrm>
              <a:custGeom>
                <a:avLst/>
                <a:gdLst>
                  <a:gd name="T0" fmla="*/ 21 w 39"/>
                  <a:gd name="T1" fmla="*/ 1 h 38"/>
                  <a:gd name="T2" fmla="*/ 39 w 39"/>
                  <a:gd name="T3" fmla="*/ 18 h 38"/>
                  <a:gd name="T4" fmla="*/ 21 w 39"/>
                  <a:gd name="T5" fmla="*/ 1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9" h="38">
                    <a:moveTo>
                      <a:pt x="21" y="1"/>
                    </a:moveTo>
                    <a:cubicBezTo>
                      <a:pt x="35" y="0"/>
                      <a:pt x="38" y="8"/>
                      <a:pt x="39" y="18"/>
                    </a:cubicBezTo>
                    <a:cubicBezTo>
                      <a:pt x="25" y="38"/>
                      <a:pt x="0" y="13"/>
                      <a:pt x="21" y="1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9" name="Freeform 111">
                <a:extLst>
                  <a:ext uri="{FF2B5EF4-FFF2-40B4-BE49-F238E27FC236}">
                    <a16:creationId xmlns:a16="http://schemas.microsoft.com/office/drawing/2014/main" id="{B268BB25-E444-4C92-83A1-E4D6F070DB5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047906" y="1428730"/>
                <a:ext cx="131153" cy="87315"/>
              </a:xfrm>
              <a:custGeom>
                <a:avLst/>
                <a:gdLst>
                  <a:gd name="T0" fmla="*/ 24 w 40"/>
                  <a:gd name="T1" fmla="*/ 0 h 29"/>
                  <a:gd name="T2" fmla="*/ 20 w 40"/>
                  <a:gd name="T3" fmla="*/ 25 h 29"/>
                  <a:gd name="T4" fmla="*/ 24 w 40"/>
                  <a:gd name="T5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0" h="29">
                    <a:moveTo>
                      <a:pt x="24" y="0"/>
                    </a:moveTo>
                    <a:cubicBezTo>
                      <a:pt x="40" y="1"/>
                      <a:pt x="35" y="29"/>
                      <a:pt x="20" y="25"/>
                    </a:cubicBezTo>
                    <a:cubicBezTo>
                      <a:pt x="0" y="19"/>
                      <a:pt x="5" y="2"/>
                      <a:pt x="24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0" name="Freeform 112">
                <a:extLst>
                  <a:ext uri="{FF2B5EF4-FFF2-40B4-BE49-F238E27FC236}">
                    <a16:creationId xmlns:a16="http://schemas.microsoft.com/office/drawing/2014/main" id="{9468C251-DE21-4B48-9BE9-25473D0F52E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057409" y="910076"/>
                <a:ext cx="117860" cy="81603"/>
              </a:xfrm>
              <a:custGeom>
                <a:avLst/>
                <a:gdLst>
                  <a:gd name="T0" fmla="*/ 19 w 36"/>
                  <a:gd name="T1" fmla="*/ 1 h 27"/>
                  <a:gd name="T2" fmla="*/ 21 w 36"/>
                  <a:gd name="T3" fmla="*/ 27 h 27"/>
                  <a:gd name="T4" fmla="*/ 19 w 36"/>
                  <a:gd name="T5" fmla="*/ 1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6" h="27">
                    <a:moveTo>
                      <a:pt x="19" y="1"/>
                    </a:moveTo>
                    <a:cubicBezTo>
                      <a:pt x="31" y="1"/>
                      <a:pt x="36" y="24"/>
                      <a:pt x="21" y="27"/>
                    </a:cubicBezTo>
                    <a:cubicBezTo>
                      <a:pt x="1" y="27"/>
                      <a:pt x="0" y="0"/>
                      <a:pt x="19" y="1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1" name="Freeform 5">
                <a:extLst>
                  <a:ext uri="{FF2B5EF4-FFF2-40B4-BE49-F238E27FC236}">
                    <a16:creationId xmlns:a16="http://schemas.microsoft.com/office/drawing/2014/main" id="{69374DCE-92DD-446F-9C06-4FD9C171AB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883378" y="2765199"/>
                <a:ext cx="121406" cy="81603"/>
              </a:xfrm>
              <a:custGeom>
                <a:avLst/>
                <a:gdLst>
                  <a:gd name="T0" fmla="*/ 20 w 37"/>
                  <a:gd name="T1" fmla="*/ 1 h 27"/>
                  <a:gd name="T2" fmla="*/ 22 w 37"/>
                  <a:gd name="T3" fmla="*/ 27 h 27"/>
                  <a:gd name="T4" fmla="*/ 20 w 37"/>
                  <a:gd name="T5" fmla="*/ 1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" h="27">
                    <a:moveTo>
                      <a:pt x="20" y="1"/>
                    </a:moveTo>
                    <a:cubicBezTo>
                      <a:pt x="31" y="1"/>
                      <a:pt x="37" y="24"/>
                      <a:pt x="22" y="27"/>
                    </a:cubicBezTo>
                    <a:cubicBezTo>
                      <a:pt x="2" y="27"/>
                      <a:pt x="0" y="0"/>
                      <a:pt x="20" y="1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2" name="Freeform 6">
                <a:extLst>
                  <a:ext uri="{FF2B5EF4-FFF2-40B4-BE49-F238E27FC236}">
                    <a16:creationId xmlns:a16="http://schemas.microsoft.com/office/drawing/2014/main" id="{258E2296-D453-46D9-818C-D207E49689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884905" y="5109356"/>
                <a:ext cx="124063" cy="87315"/>
              </a:xfrm>
              <a:custGeom>
                <a:avLst/>
                <a:gdLst>
                  <a:gd name="T0" fmla="*/ 12 w 38"/>
                  <a:gd name="T1" fmla="*/ 3 h 29"/>
                  <a:gd name="T2" fmla="*/ 15 w 38"/>
                  <a:gd name="T3" fmla="*/ 29 h 29"/>
                  <a:gd name="T4" fmla="*/ 12 w 38"/>
                  <a:gd name="T5" fmla="*/ 3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8" h="29">
                    <a:moveTo>
                      <a:pt x="12" y="3"/>
                    </a:moveTo>
                    <a:cubicBezTo>
                      <a:pt x="34" y="0"/>
                      <a:pt x="38" y="26"/>
                      <a:pt x="15" y="29"/>
                    </a:cubicBezTo>
                    <a:cubicBezTo>
                      <a:pt x="4" y="23"/>
                      <a:pt x="0" y="9"/>
                      <a:pt x="12" y="3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3" name="Freeform 7">
                <a:extLst>
                  <a:ext uri="{FF2B5EF4-FFF2-40B4-BE49-F238E27FC236}">
                    <a16:creationId xmlns:a16="http://schemas.microsoft.com/office/drawing/2014/main" id="{48207F15-77EC-4A91-A365-6895A9C64C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853335" y="2478886"/>
                <a:ext cx="138242" cy="100371"/>
              </a:xfrm>
              <a:custGeom>
                <a:avLst/>
                <a:gdLst>
                  <a:gd name="T0" fmla="*/ 25 w 42"/>
                  <a:gd name="T1" fmla="*/ 1 h 33"/>
                  <a:gd name="T2" fmla="*/ 4 w 42"/>
                  <a:gd name="T3" fmla="*/ 19 h 33"/>
                  <a:gd name="T4" fmla="*/ 25 w 42"/>
                  <a:gd name="T5" fmla="*/ 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2" h="33">
                    <a:moveTo>
                      <a:pt x="25" y="1"/>
                    </a:moveTo>
                    <a:cubicBezTo>
                      <a:pt x="42" y="14"/>
                      <a:pt x="15" y="33"/>
                      <a:pt x="4" y="19"/>
                    </a:cubicBezTo>
                    <a:cubicBezTo>
                      <a:pt x="0" y="6"/>
                      <a:pt x="15" y="0"/>
                      <a:pt x="25" y="1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4" name="Freeform 8">
                <a:extLst>
                  <a:ext uri="{FF2B5EF4-FFF2-40B4-BE49-F238E27FC236}">
                    <a16:creationId xmlns:a16="http://schemas.microsoft.com/office/drawing/2014/main" id="{A96D38DB-9495-4DBE-BDB7-EB1595D381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841783" y="4810310"/>
                <a:ext cx="131153" cy="88130"/>
              </a:xfrm>
              <a:custGeom>
                <a:avLst/>
                <a:gdLst>
                  <a:gd name="T0" fmla="*/ 26 w 40"/>
                  <a:gd name="T1" fmla="*/ 0 h 29"/>
                  <a:gd name="T2" fmla="*/ 39 w 40"/>
                  <a:gd name="T3" fmla="*/ 20 h 29"/>
                  <a:gd name="T4" fmla="*/ 26 w 40"/>
                  <a:gd name="T5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0" h="29">
                    <a:moveTo>
                      <a:pt x="26" y="0"/>
                    </a:moveTo>
                    <a:cubicBezTo>
                      <a:pt x="34" y="0"/>
                      <a:pt x="40" y="10"/>
                      <a:pt x="39" y="20"/>
                    </a:cubicBezTo>
                    <a:cubicBezTo>
                      <a:pt x="17" y="29"/>
                      <a:pt x="0" y="10"/>
                      <a:pt x="26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5" name="Freeform 9">
                <a:extLst>
                  <a:ext uri="{FF2B5EF4-FFF2-40B4-BE49-F238E27FC236}">
                    <a16:creationId xmlns:a16="http://schemas.microsoft.com/office/drawing/2014/main" id="{29B258E2-CEDB-45A9-B556-32AC71C4F1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849921" y="4529838"/>
                <a:ext cx="121406" cy="88130"/>
              </a:xfrm>
              <a:custGeom>
                <a:avLst/>
                <a:gdLst>
                  <a:gd name="T0" fmla="*/ 18 w 37"/>
                  <a:gd name="T1" fmla="*/ 4 h 29"/>
                  <a:gd name="T2" fmla="*/ 22 w 37"/>
                  <a:gd name="T3" fmla="*/ 29 h 29"/>
                  <a:gd name="T4" fmla="*/ 18 w 37"/>
                  <a:gd name="T5" fmla="*/ 4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" h="29">
                    <a:moveTo>
                      <a:pt x="18" y="4"/>
                    </a:moveTo>
                    <a:cubicBezTo>
                      <a:pt x="35" y="0"/>
                      <a:pt x="37" y="28"/>
                      <a:pt x="22" y="29"/>
                    </a:cubicBezTo>
                    <a:cubicBezTo>
                      <a:pt x="7" y="28"/>
                      <a:pt x="0" y="14"/>
                      <a:pt x="18" y="4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6" name="Freeform 11">
                <a:extLst>
                  <a:ext uri="{FF2B5EF4-FFF2-40B4-BE49-F238E27FC236}">
                    <a16:creationId xmlns:a16="http://schemas.microsoft.com/office/drawing/2014/main" id="{2D586C45-5DFF-41ED-AEB9-8F3858E4EC8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810282" y="4268606"/>
                <a:ext cx="143559" cy="102819"/>
              </a:xfrm>
              <a:custGeom>
                <a:avLst/>
                <a:gdLst>
                  <a:gd name="T0" fmla="*/ 31 w 44"/>
                  <a:gd name="T1" fmla="*/ 1 h 34"/>
                  <a:gd name="T2" fmla="*/ 42 w 44"/>
                  <a:gd name="T3" fmla="*/ 19 h 34"/>
                  <a:gd name="T4" fmla="*/ 31 w 44"/>
                  <a:gd name="T5" fmla="*/ 1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4" h="34">
                    <a:moveTo>
                      <a:pt x="31" y="1"/>
                    </a:moveTo>
                    <a:cubicBezTo>
                      <a:pt x="39" y="0"/>
                      <a:pt x="44" y="12"/>
                      <a:pt x="42" y="19"/>
                    </a:cubicBezTo>
                    <a:cubicBezTo>
                      <a:pt x="25" y="34"/>
                      <a:pt x="0" y="8"/>
                      <a:pt x="31" y="1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7" name="Freeform 12">
                <a:extLst>
                  <a:ext uri="{FF2B5EF4-FFF2-40B4-BE49-F238E27FC236}">
                    <a16:creationId xmlns:a16="http://schemas.microsoft.com/office/drawing/2014/main" id="{C9B4633B-7A14-4DFF-9B10-E15DE426C1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822058" y="3766125"/>
                <a:ext cx="134697" cy="81603"/>
              </a:xfrm>
              <a:custGeom>
                <a:avLst/>
                <a:gdLst>
                  <a:gd name="T0" fmla="*/ 22 w 41"/>
                  <a:gd name="T1" fmla="*/ 0 h 27"/>
                  <a:gd name="T2" fmla="*/ 8 w 41"/>
                  <a:gd name="T3" fmla="*/ 20 h 27"/>
                  <a:gd name="T4" fmla="*/ 22 w 41"/>
                  <a:gd name="T5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" h="27">
                    <a:moveTo>
                      <a:pt x="22" y="0"/>
                    </a:moveTo>
                    <a:cubicBezTo>
                      <a:pt x="41" y="12"/>
                      <a:pt x="24" y="27"/>
                      <a:pt x="8" y="20"/>
                    </a:cubicBezTo>
                    <a:cubicBezTo>
                      <a:pt x="0" y="7"/>
                      <a:pt x="8" y="0"/>
                      <a:pt x="22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8" name="Freeform 13">
                <a:extLst>
                  <a:ext uri="{FF2B5EF4-FFF2-40B4-BE49-F238E27FC236}">
                    <a16:creationId xmlns:a16="http://schemas.microsoft.com/office/drawing/2014/main" id="{587B182B-8E16-43A1-A782-893619FC2C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826523" y="3170095"/>
                <a:ext cx="124951" cy="69362"/>
              </a:xfrm>
              <a:custGeom>
                <a:avLst/>
                <a:gdLst>
                  <a:gd name="T0" fmla="*/ 26 w 38"/>
                  <a:gd name="T1" fmla="*/ 0 h 23"/>
                  <a:gd name="T2" fmla="*/ 25 w 38"/>
                  <a:gd name="T3" fmla="*/ 23 h 23"/>
                  <a:gd name="T4" fmla="*/ 26 w 38"/>
                  <a:gd name="T5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8" h="23">
                    <a:moveTo>
                      <a:pt x="26" y="0"/>
                    </a:moveTo>
                    <a:cubicBezTo>
                      <a:pt x="38" y="0"/>
                      <a:pt x="37" y="20"/>
                      <a:pt x="25" y="23"/>
                    </a:cubicBezTo>
                    <a:cubicBezTo>
                      <a:pt x="0" y="23"/>
                      <a:pt x="5" y="1"/>
                      <a:pt x="26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9" name="Freeform 14">
                <a:extLst>
                  <a:ext uri="{FF2B5EF4-FFF2-40B4-BE49-F238E27FC236}">
                    <a16:creationId xmlns:a16="http://schemas.microsoft.com/office/drawing/2014/main" id="{34A0BA23-5B00-44AE-AB93-135184C1AA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817163" y="3410025"/>
                <a:ext cx="134697" cy="84866"/>
              </a:xfrm>
              <a:custGeom>
                <a:avLst/>
                <a:gdLst>
                  <a:gd name="T0" fmla="*/ 26 w 41"/>
                  <a:gd name="T1" fmla="*/ 1 h 28"/>
                  <a:gd name="T2" fmla="*/ 39 w 41"/>
                  <a:gd name="T3" fmla="*/ 20 h 28"/>
                  <a:gd name="T4" fmla="*/ 26 w 41"/>
                  <a:gd name="T5" fmla="*/ 1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" h="28">
                    <a:moveTo>
                      <a:pt x="26" y="1"/>
                    </a:moveTo>
                    <a:cubicBezTo>
                      <a:pt x="34" y="0"/>
                      <a:pt x="41" y="12"/>
                      <a:pt x="39" y="20"/>
                    </a:cubicBezTo>
                    <a:cubicBezTo>
                      <a:pt x="17" y="28"/>
                      <a:pt x="0" y="12"/>
                      <a:pt x="26" y="1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0" name="Freeform 16">
                <a:extLst>
                  <a:ext uri="{FF2B5EF4-FFF2-40B4-BE49-F238E27FC236}">
                    <a16:creationId xmlns:a16="http://schemas.microsoft.com/office/drawing/2014/main" id="{1A1CF6B8-FC28-43CA-8304-83BA2847C16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800898" y="4009157"/>
                <a:ext cx="143559" cy="97107"/>
              </a:xfrm>
              <a:custGeom>
                <a:avLst/>
                <a:gdLst>
                  <a:gd name="T0" fmla="*/ 31 w 44"/>
                  <a:gd name="T1" fmla="*/ 1 h 32"/>
                  <a:gd name="T2" fmla="*/ 43 w 44"/>
                  <a:gd name="T3" fmla="*/ 15 h 32"/>
                  <a:gd name="T4" fmla="*/ 31 w 44"/>
                  <a:gd name="T5" fmla="*/ 1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4" h="32">
                    <a:moveTo>
                      <a:pt x="31" y="1"/>
                    </a:moveTo>
                    <a:cubicBezTo>
                      <a:pt x="40" y="0"/>
                      <a:pt x="44" y="8"/>
                      <a:pt x="43" y="15"/>
                    </a:cubicBezTo>
                    <a:cubicBezTo>
                      <a:pt x="29" y="32"/>
                      <a:pt x="0" y="6"/>
                      <a:pt x="31" y="1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1" name="Freeform 17">
                <a:extLst>
                  <a:ext uri="{FF2B5EF4-FFF2-40B4-BE49-F238E27FC236}">
                    <a16:creationId xmlns:a16="http://schemas.microsoft.com/office/drawing/2014/main" id="{C79EB67D-4664-48CC-8DFA-137F563702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835877" y="5421845"/>
                <a:ext cx="94821" cy="69362"/>
              </a:xfrm>
              <a:custGeom>
                <a:avLst/>
                <a:gdLst>
                  <a:gd name="T0" fmla="*/ 13 w 29"/>
                  <a:gd name="T1" fmla="*/ 0 h 23"/>
                  <a:gd name="T2" fmla="*/ 13 w 29"/>
                  <a:gd name="T3" fmla="*/ 23 h 23"/>
                  <a:gd name="T4" fmla="*/ 13 w 29"/>
                  <a:gd name="T5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9" h="23">
                    <a:moveTo>
                      <a:pt x="13" y="0"/>
                    </a:moveTo>
                    <a:cubicBezTo>
                      <a:pt x="27" y="0"/>
                      <a:pt x="29" y="22"/>
                      <a:pt x="13" y="23"/>
                    </a:cubicBezTo>
                    <a:cubicBezTo>
                      <a:pt x="2" y="22"/>
                      <a:pt x="0" y="2"/>
                      <a:pt x="13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2" name="Freeform 21">
                <a:extLst>
                  <a:ext uri="{FF2B5EF4-FFF2-40B4-BE49-F238E27FC236}">
                    <a16:creationId xmlns:a16="http://schemas.microsoft.com/office/drawing/2014/main" id="{23820013-B618-4C4F-B57E-58DAA2828C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783868" y="5732999"/>
                <a:ext cx="140901" cy="102819"/>
              </a:xfrm>
              <a:custGeom>
                <a:avLst/>
                <a:gdLst>
                  <a:gd name="T0" fmla="*/ 24 w 43"/>
                  <a:gd name="T1" fmla="*/ 0 h 34"/>
                  <a:gd name="T2" fmla="*/ 14 w 43"/>
                  <a:gd name="T3" fmla="*/ 23 h 34"/>
                  <a:gd name="T4" fmla="*/ 24 w 43"/>
                  <a:gd name="T5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3" h="34">
                    <a:moveTo>
                      <a:pt x="24" y="0"/>
                    </a:moveTo>
                    <a:cubicBezTo>
                      <a:pt x="43" y="3"/>
                      <a:pt x="28" y="34"/>
                      <a:pt x="14" y="23"/>
                    </a:cubicBezTo>
                    <a:cubicBezTo>
                      <a:pt x="0" y="28"/>
                      <a:pt x="4" y="5"/>
                      <a:pt x="24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3" name="Freeform 25">
                <a:extLst>
                  <a:ext uri="{FF2B5EF4-FFF2-40B4-BE49-F238E27FC236}">
                    <a16:creationId xmlns:a16="http://schemas.microsoft.com/office/drawing/2014/main" id="{E350A463-C2A4-4D68-9E71-B512B0D19D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764529" y="6498261"/>
                <a:ext cx="134697" cy="93843"/>
              </a:xfrm>
              <a:custGeom>
                <a:avLst/>
                <a:gdLst>
                  <a:gd name="T0" fmla="*/ 23 w 41"/>
                  <a:gd name="T1" fmla="*/ 0 h 31"/>
                  <a:gd name="T2" fmla="*/ 17 w 41"/>
                  <a:gd name="T3" fmla="*/ 25 h 31"/>
                  <a:gd name="T4" fmla="*/ 23 w 41"/>
                  <a:gd name="T5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" h="31">
                    <a:moveTo>
                      <a:pt x="23" y="0"/>
                    </a:moveTo>
                    <a:cubicBezTo>
                      <a:pt x="40" y="1"/>
                      <a:pt x="41" y="31"/>
                      <a:pt x="17" y="25"/>
                    </a:cubicBezTo>
                    <a:cubicBezTo>
                      <a:pt x="0" y="7"/>
                      <a:pt x="17" y="4"/>
                      <a:pt x="23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4" name="Freeform 29">
                <a:extLst>
                  <a:ext uri="{FF2B5EF4-FFF2-40B4-BE49-F238E27FC236}">
                    <a16:creationId xmlns:a16="http://schemas.microsoft.com/office/drawing/2014/main" id="{BC57309A-FF5D-478A-88A0-A4BE3C684CF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764751" y="5971706"/>
                <a:ext cx="118747" cy="120771"/>
              </a:xfrm>
              <a:custGeom>
                <a:avLst/>
                <a:gdLst>
                  <a:gd name="T0" fmla="*/ 16 w 36"/>
                  <a:gd name="T1" fmla="*/ 4 h 40"/>
                  <a:gd name="T2" fmla="*/ 34 w 36"/>
                  <a:gd name="T3" fmla="*/ 15 h 40"/>
                  <a:gd name="T4" fmla="*/ 16 w 36"/>
                  <a:gd name="T5" fmla="*/ 4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6" h="40">
                    <a:moveTo>
                      <a:pt x="16" y="4"/>
                    </a:moveTo>
                    <a:cubicBezTo>
                      <a:pt x="36" y="5"/>
                      <a:pt x="33" y="0"/>
                      <a:pt x="34" y="15"/>
                    </a:cubicBezTo>
                    <a:cubicBezTo>
                      <a:pt x="34" y="40"/>
                      <a:pt x="0" y="22"/>
                      <a:pt x="16" y="4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5" name="Freeform 31">
                <a:extLst>
                  <a:ext uri="{FF2B5EF4-FFF2-40B4-BE49-F238E27FC236}">
                    <a16:creationId xmlns:a16="http://schemas.microsoft.com/office/drawing/2014/main" id="{9F22C4B5-8A6E-47CB-B4D6-98B0D4BB16A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743452" y="6281124"/>
                <a:ext cx="131153" cy="72626"/>
              </a:xfrm>
              <a:custGeom>
                <a:avLst/>
                <a:gdLst>
                  <a:gd name="T0" fmla="*/ 24 w 40"/>
                  <a:gd name="T1" fmla="*/ 0 h 24"/>
                  <a:gd name="T2" fmla="*/ 25 w 40"/>
                  <a:gd name="T3" fmla="*/ 24 h 24"/>
                  <a:gd name="T4" fmla="*/ 24 w 40"/>
                  <a:gd name="T5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0" h="24">
                    <a:moveTo>
                      <a:pt x="24" y="0"/>
                    </a:moveTo>
                    <a:cubicBezTo>
                      <a:pt x="40" y="0"/>
                      <a:pt x="38" y="20"/>
                      <a:pt x="25" y="24"/>
                    </a:cubicBezTo>
                    <a:cubicBezTo>
                      <a:pt x="0" y="22"/>
                      <a:pt x="6" y="4"/>
                      <a:pt x="24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6" name="Freeform 32">
                <a:extLst>
                  <a:ext uri="{FF2B5EF4-FFF2-40B4-BE49-F238E27FC236}">
                    <a16:creationId xmlns:a16="http://schemas.microsoft.com/office/drawing/2014/main" id="{7E92F052-D723-495D-868C-296410F5F7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544632" y="3296179"/>
                <a:ext cx="144445" cy="106083"/>
              </a:xfrm>
              <a:custGeom>
                <a:avLst/>
                <a:gdLst>
                  <a:gd name="T0" fmla="*/ 28 w 44"/>
                  <a:gd name="T1" fmla="*/ 0 h 35"/>
                  <a:gd name="T2" fmla="*/ 42 w 44"/>
                  <a:gd name="T3" fmla="*/ 21 h 35"/>
                  <a:gd name="T4" fmla="*/ 28 w 44"/>
                  <a:gd name="T5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4" h="35">
                    <a:moveTo>
                      <a:pt x="28" y="0"/>
                    </a:moveTo>
                    <a:cubicBezTo>
                      <a:pt x="36" y="1"/>
                      <a:pt x="44" y="12"/>
                      <a:pt x="42" y="21"/>
                    </a:cubicBezTo>
                    <a:cubicBezTo>
                      <a:pt x="23" y="35"/>
                      <a:pt x="0" y="7"/>
                      <a:pt x="28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7" name="Freeform 33">
                <a:extLst>
                  <a:ext uri="{FF2B5EF4-FFF2-40B4-BE49-F238E27FC236}">
                    <a16:creationId xmlns:a16="http://schemas.microsoft.com/office/drawing/2014/main" id="{5C008CF1-8C78-4239-B052-0B5041EDC9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574545" y="4387490"/>
                <a:ext cx="151535" cy="75075"/>
              </a:xfrm>
              <a:custGeom>
                <a:avLst/>
                <a:gdLst>
                  <a:gd name="T0" fmla="*/ 23 w 46"/>
                  <a:gd name="T1" fmla="*/ 0 h 25"/>
                  <a:gd name="T2" fmla="*/ 29 w 46"/>
                  <a:gd name="T3" fmla="*/ 25 h 25"/>
                  <a:gd name="T4" fmla="*/ 23 w 46"/>
                  <a:gd name="T5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6" h="25">
                    <a:moveTo>
                      <a:pt x="23" y="0"/>
                    </a:moveTo>
                    <a:cubicBezTo>
                      <a:pt x="32" y="1"/>
                      <a:pt x="46" y="21"/>
                      <a:pt x="29" y="25"/>
                    </a:cubicBezTo>
                    <a:cubicBezTo>
                      <a:pt x="10" y="23"/>
                      <a:pt x="0" y="9"/>
                      <a:pt x="23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8" name="Freeform 34">
                <a:extLst>
                  <a:ext uri="{FF2B5EF4-FFF2-40B4-BE49-F238E27FC236}">
                    <a16:creationId xmlns:a16="http://schemas.microsoft.com/office/drawing/2014/main" id="{539E6F42-09A7-4472-942C-C54A5D7C659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578475" y="5384813"/>
                <a:ext cx="134697" cy="84051"/>
              </a:xfrm>
              <a:custGeom>
                <a:avLst/>
                <a:gdLst>
                  <a:gd name="T0" fmla="*/ 22 w 41"/>
                  <a:gd name="T1" fmla="*/ 0 h 28"/>
                  <a:gd name="T2" fmla="*/ 8 w 41"/>
                  <a:gd name="T3" fmla="*/ 21 h 28"/>
                  <a:gd name="T4" fmla="*/ 22 w 41"/>
                  <a:gd name="T5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" h="28">
                    <a:moveTo>
                      <a:pt x="22" y="0"/>
                    </a:moveTo>
                    <a:cubicBezTo>
                      <a:pt x="41" y="13"/>
                      <a:pt x="24" y="28"/>
                      <a:pt x="8" y="21"/>
                    </a:cubicBezTo>
                    <a:cubicBezTo>
                      <a:pt x="0" y="8"/>
                      <a:pt x="8" y="0"/>
                      <a:pt x="22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9" name="Freeform 35">
                <a:extLst>
                  <a:ext uri="{FF2B5EF4-FFF2-40B4-BE49-F238E27FC236}">
                    <a16:creationId xmlns:a16="http://schemas.microsoft.com/office/drawing/2014/main" id="{6C96C72D-9D17-4980-A553-E066155613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574127" y="4595717"/>
                <a:ext cx="131153" cy="84866"/>
              </a:xfrm>
              <a:custGeom>
                <a:avLst/>
                <a:gdLst>
                  <a:gd name="T0" fmla="*/ 27 w 40"/>
                  <a:gd name="T1" fmla="*/ 1 h 28"/>
                  <a:gd name="T2" fmla="*/ 38 w 40"/>
                  <a:gd name="T3" fmla="*/ 17 h 28"/>
                  <a:gd name="T4" fmla="*/ 27 w 40"/>
                  <a:gd name="T5" fmla="*/ 1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0" h="28">
                    <a:moveTo>
                      <a:pt x="27" y="1"/>
                    </a:moveTo>
                    <a:cubicBezTo>
                      <a:pt x="35" y="0"/>
                      <a:pt x="40" y="10"/>
                      <a:pt x="38" y="17"/>
                    </a:cubicBezTo>
                    <a:cubicBezTo>
                      <a:pt x="17" y="28"/>
                      <a:pt x="0" y="7"/>
                      <a:pt x="27" y="1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0" name="Freeform 36">
                <a:extLst>
                  <a:ext uri="{FF2B5EF4-FFF2-40B4-BE49-F238E27FC236}">
                    <a16:creationId xmlns:a16="http://schemas.microsoft.com/office/drawing/2014/main" id="{45D9847C-95CC-437A-95AF-49C1825718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546264" y="6046702"/>
                <a:ext cx="144445" cy="102819"/>
              </a:xfrm>
              <a:custGeom>
                <a:avLst/>
                <a:gdLst>
                  <a:gd name="T0" fmla="*/ 31 w 44"/>
                  <a:gd name="T1" fmla="*/ 1 h 34"/>
                  <a:gd name="T2" fmla="*/ 25 w 44"/>
                  <a:gd name="T3" fmla="*/ 22 h 34"/>
                  <a:gd name="T4" fmla="*/ 31 w 44"/>
                  <a:gd name="T5" fmla="*/ 1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4" h="34">
                    <a:moveTo>
                      <a:pt x="31" y="1"/>
                    </a:moveTo>
                    <a:cubicBezTo>
                      <a:pt x="44" y="3"/>
                      <a:pt x="38" y="34"/>
                      <a:pt x="25" y="22"/>
                    </a:cubicBezTo>
                    <a:cubicBezTo>
                      <a:pt x="0" y="28"/>
                      <a:pt x="14" y="0"/>
                      <a:pt x="31" y="1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1" name="Freeform 37">
                <a:extLst>
                  <a:ext uri="{FF2B5EF4-FFF2-40B4-BE49-F238E27FC236}">
                    <a16:creationId xmlns:a16="http://schemas.microsoft.com/office/drawing/2014/main" id="{B9D8076A-CA26-41D6-AB76-ED1B86A8DDA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558030" y="3060239"/>
                <a:ext cx="115202" cy="121588"/>
              </a:xfrm>
              <a:custGeom>
                <a:avLst/>
                <a:gdLst>
                  <a:gd name="T0" fmla="*/ 16 w 35"/>
                  <a:gd name="T1" fmla="*/ 4 h 40"/>
                  <a:gd name="T2" fmla="*/ 33 w 35"/>
                  <a:gd name="T3" fmla="*/ 15 h 40"/>
                  <a:gd name="T4" fmla="*/ 16 w 35"/>
                  <a:gd name="T5" fmla="*/ 4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5" h="40">
                    <a:moveTo>
                      <a:pt x="16" y="4"/>
                    </a:moveTo>
                    <a:cubicBezTo>
                      <a:pt x="35" y="4"/>
                      <a:pt x="32" y="0"/>
                      <a:pt x="33" y="15"/>
                    </a:cubicBezTo>
                    <a:cubicBezTo>
                      <a:pt x="34" y="40"/>
                      <a:pt x="0" y="22"/>
                      <a:pt x="16" y="4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2" name="Freeform 38">
                <a:extLst>
                  <a:ext uri="{FF2B5EF4-FFF2-40B4-BE49-F238E27FC236}">
                    <a16:creationId xmlns:a16="http://schemas.microsoft.com/office/drawing/2014/main" id="{ACBF348E-212A-4EE2-A9C8-C65E1678CC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565699" y="4900335"/>
                <a:ext cx="127608" cy="69362"/>
              </a:xfrm>
              <a:custGeom>
                <a:avLst/>
                <a:gdLst>
                  <a:gd name="T0" fmla="*/ 26 w 39"/>
                  <a:gd name="T1" fmla="*/ 0 h 23"/>
                  <a:gd name="T2" fmla="*/ 26 w 39"/>
                  <a:gd name="T3" fmla="*/ 23 h 23"/>
                  <a:gd name="T4" fmla="*/ 26 w 39"/>
                  <a:gd name="T5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9" h="23">
                    <a:moveTo>
                      <a:pt x="26" y="0"/>
                    </a:moveTo>
                    <a:cubicBezTo>
                      <a:pt x="39" y="1"/>
                      <a:pt x="38" y="21"/>
                      <a:pt x="26" y="23"/>
                    </a:cubicBezTo>
                    <a:cubicBezTo>
                      <a:pt x="0" y="23"/>
                      <a:pt x="5" y="2"/>
                      <a:pt x="26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3" name="Freeform 39">
                <a:extLst>
                  <a:ext uri="{FF2B5EF4-FFF2-40B4-BE49-F238E27FC236}">
                    <a16:creationId xmlns:a16="http://schemas.microsoft.com/office/drawing/2014/main" id="{ADB6AE21-92E4-42D6-BC49-E087976C88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557807" y="5141456"/>
                <a:ext cx="131153" cy="81603"/>
              </a:xfrm>
              <a:custGeom>
                <a:avLst/>
                <a:gdLst>
                  <a:gd name="T0" fmla="*/ 25 w 40"/>
                  <a:gd name="T1" fmla="*/ 0 h 27"/>
                  <a:gd name="T2" fmla="*/ 38 w 40"/>
                  <a:gd name="T3" fmla="*/ 20 h 27"/>
                  <a:gd name="T4" fmla="*/ 25 w 40"/>
                  <a:gd name="T5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0" h="27">
                    <a:moveTo>
                      <a:pt x="25" y="0"/>
                    </a:moveTo>
                    <a:cubicBezTo>
                      <a:pt x="34" y="0"/>
                      <a:pt x="40" y="11"/>
                      <a:pt x="38" y="20"/>
                    </a:cubicBezTo>
                    <a:cubicBezTo>
                      <a:pt x="17" y="27"/>
                      <a:pt x="0" y="12"/>
                      <a:pt x="25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4" name="Freeform 40">
                <a:extLst>
                  <a:ext uri="{FF2B5EF4-FFF2-40B4-BE49-F238E27FC236}">
                    <a16:creationId xmlns:a16="http://schemas.microsoft.com/office/drawing/2014/main" id="{2A48A234-019E-40CA-95FC-390D168D77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552771" y="2598157"/>
                <a:ext cx="134697" cy="81603"/>
              </a:xfrm>
              <a:custGeom>
                <a:avLst/>
                <a:gdLst>
                  <a:gd name="T0" fmla="*/ 19 w 41"/>
                  <a:gd name="T1" fmla="*/ 0 h 27"/>
                  <a:gd name="T2" fmla="*/ 7 w 41"/>
                  <a:gd name="T3" fmla="*/ 20 h 27"/>
                  <a:gd name="T4" fmla="*/ 19 w 41"/>
                  <a:gd name="T5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" h="27">
                    <a:moveTo>
                      <a:pt x="19" y="0"/>
                    </a:moveTo>
                    <a:cubicBezTo>
                      <a:pt x="41" y="9"/>
                      <a:pt x="28" y="27"/>
                      <a:pt x="7" y="20"/>
                    </a:cubicBezTo>
                    <a:cubicBezTo>
                      <a:pt x="0" y="8"/>
                      <a:pt x="7" y="1"/>
                      <a:pt x="19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5" name="Freeform 41">
                <a:extLst>
                  <a:ext uri="{FF2B5EF4-FFF2-40B4-BE49-F238E27FC236}">
                    <a16:creationId xmlns:a16="http://schemas.microsoft.com/office/drawing/2014/main" id="{0F5FEA51-6853-4BF4-8461-79FD3DDA70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546264" y="6278710"/>
                <a:ext cx="144445" cy="78339"/>
              </a:xfrm>
              <a:custGeom>
                <a:avLst/>
                <a:gdLst>
                  <a:gd name="T0" fmla="*/ 29 w 44"/>
                  <a:gd name="T1" fmla="*/ 0 h 26"/>
                  <a:gd name="T2" fmla="*/ 26 w 44"/>
                  <a:gd name="T3" fmla="*/ 26 h 26"/>
                  <a:gd name="T4" fmla="*/ 29 w 44"/>
                  <a:gd name="T5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4" h="26">
                    <a:moveTo>
                      <a:pt x="29" y="0"/>
                    </a:moveTo>
                    <a:cubicBezTo>
                      <a:pt x="44" y="3"/>
                      <a:pt x="40" y="22"/>
                      <a:pt x="26" y="26"/>
                    </a:cubicBezTo>
                    <a:cubicBezTo>
                      <a:pt x="0" y="25"/>
                      <a:pt x="11" y="6"/>
                      <a:pt x="29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6" name="Freeform 42">
                <a:extLst>
                  <a:ext uri="{FF2B5EF4-FFF2-40B4-BE49-F238E27FC236}">
                    <a16:creationId xmlns:a16="http://schemas.microsoft.com/office/drawing/2014/main" id="{CE655D11-293F-4305-BCA0-196F3D04940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534432" y="5596726"/>
                <a:ext cx="144445" cy="97107"/>
              </a:xfrm>
              <a:custGeom>
                <a:avLst/>
                <a:gdLst>
                  <a:gd name="T0" fmla="*/ 31 w 44"/>
                  <a:gd name="T1" fmla="*/ 1 h 32"/>
                  <a:gd name="T2" fmla="*/ 43 w 44"/>
                  <a:gd name="T3" fmla="*/ 16 h 32"/>
                  <a:gd name="T4" fmla="*/ 31 w 44"/>
                  <a:gd name="T5" fmla="*/ 1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4" h="32">
                    <a:moveTo>
                      <a:pt x="31" y="1"/>
                    </a:moveTo>
                    <a:cubicBezTo>
                      <a:pt x="40" y="0"/>
                      <a:pt x="44" y="8"/>
                      <a:pt x="43" y="16"/>
                    </a:cubicBezTo>
                    <a:cubicBezTo>
                      <a:pt x="29" y="32"/>
                      <a:pt x="0" y="7"/>
                      <a:pt x="31" y="1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7" name="Freeform 44">
                <a:extLst>
                  <a:ext uri="{FF2B5EF4-FFF2-40B4-BE49-F238E27FC236}">
                    <a16:creationId xmlns:a16="http://schemas.microsoft.com/office/drawing/2014/main" id="{416E183A-0D9C-4821-BD62-9CA648E963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538222" y="4080854"/>
                <a:ext cx="131153" cy="84866"/>
              </a:xfrm>
              <a:custGeom>
                <a:avLst/>
                <a:gdLst>
                  <a:gd name="T0" fmla="*/ 27 w 40"/>
                  <a:gd name="T1" fmla="*/ 1 h 28"/>
                  <a:gd name="T2" fmla="*/ 38 w 40"/>
                  <a:gd name="T3" fmla="*/ 17 h 28"/>
                  <a:gd name="T4" fmla="*/ 27 w 40"/>
                  <a:gd name="T5" fmla="*/ 1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0" h="28">
                    <a:moveTo>
                      <a:pt x="27" y="1"/>
                    </a:moveTo>
                    <a:cubicBezTo>
                      <a:pt x="35" y="0"/>
                      <a:pt x="40" y="10"/>
                      <a:pt x="38" y="17"/>
                    </a:cubicBezTo>
                    <a:cubicBezTo>
                      <a:pt x="17" y="28"/>
                      <a:pt x="0" y="7"/>
                      <a:pt x="27" y="1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8" name="Freeform 45">
                <a:extLst>
                  <a:ext uri="{FF2B5EF4-FFF2-40B4-BE49-F238E27FC236}">
                    <a16:creationId xmlns:a16="http://schemas.microsoft.com/office/drawing/2014/main" id="{1FA51AD8-7B74-41CF-9A6D-33643002F5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516071" y="5836680"/>
                <a:ext cx="144445" cy="102819"/>
              </a:xfrm>
              <a:custGeom>
                <a:avLst/>
                <a:gdLst>
                  <a:gd name="T0" fmla="*/ 31 w 44"/>
                  <a:gd name="T1" fmla="*/ 0 h 34"/>
                  <a:gd name="T2" fmla="*/ 42 w 44"/>
                  <a:gd name="T3" fmla="*/ 19 h 34"/>
                  <a:gd name="T4" fmla="*/ 31 w 44"/>
                  <a:gd name="T5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4" h="34">
                    <a:moveTo>
                      <a:pt x="31" y="0"/>
                    </a:moveTo>
                    <a:cubicBezTo>
                      <a:pt x="39" y="0"/>
                      <a:pt x="44" y="12"/>
                      <a:pt x="42" y="19"/>
                    </a:cubicBezTo>
                    <a:cubicBezTo>
                      <a:pt x="25" y="34"/>
                      <a:pt x="0" y="8"/>
                      <a:pt x="31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9" name="Freeform 46">
                <a:extLst>
                  <a:ext uri="{FF2B5EF4-FFF2-40B4-BE49-F238E27FC236}">
                    <a16:creationId xmlns:a16="http://schemas.microsoft.com/office/drawing/2014/main" id="{C297914E-981E-4D31-9A89-6A68EA2B47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565130" y="2830776"/>
                <a:ext cx="121406" cy="81603"/>
              </a:xfrm>
              <a:custGeom>
                <a:avLst/>
                <a:gdLst>
                  <a:gd name="T0" fmla="*/ 19 w 37"/>
                  <a:gd name="T1" fmla="*/ 1 h 27"/>
                  <a:gd name="T2" fmla="*/ 21 w 37"/>
                  <a:gd name="T3" fmla="*/ 27 h 27"/>
                  <a:gd name="T4" fmla="*/ 19 w 37"/>
                  <a:gd name="T5" fmla="*/ 1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" h="27">
                    <a:moveTo>
                      <a:pt x="19" y="1"/>
                    </a:moveTo>
                    <a:cubicBezTo>
                      <a:pt x="31" y="2"/>
                      <a:pt x="37" y="24"/>
                      <a:pt x="21" y="27"/>
                    </a:cubicBezTo>
                    <a:cubicBezTo>
                      <a:pt x="1" y="27"/>
                      <a:pt x="0" y="0"/>
                      <a:pt x="19" y="1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0" name="Freeform 47">
                <a:extLst>
                  <a:ext uri="{FF2B5EF4-FFF2-40B4-BE49-F238E27FC236}">
                    <a16:creationId xmlns:a16="http://schemas.microsoft.com/office/drawing/2014/main" id="{C8FE7D07-2ACA-4830-BB98-FE568A1A412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523275" y="3849727"/>
                <a:ext cx="147990" cy="78339"/>
              </a:xfrm>
              <a:custGeom>
                <a:avLst/>
                <a:gdLst>
                  <a:gd name="T0" fmla="*/ 22 w 45"/>
                  <a:gd name="T1" fmla="*/ 0 h 26"/>
                  <a:gd name="T2" fmla="*/ 28 w 45"/>
                  <a:gd name="T3" fmla="*/ 26 h 26"/>
                  <a:gd name="T4" fmla="*/ 22 w 45"/>
                  <a:gd name="T5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5" h="26">
                    <a:moveTo>
                      <a:pt x="22" y="0"/>
                    </a:moveTo>
                    <a:cubicBezTo>
                      <a:pt x="32" y="2"/>
                      <a:pt x="45" y="22"/>
                      <a:pt x="28" y="26"/>
                    </a:cubicBezTo>
                    <a:cubicBezTo>
                      <a:pt x="10" y="24"/>
                      <a:pt x="0" y="9"/>
                      <a:pt x="22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1" name="Freeform 48">
                <a:extLst>
                  <a:ext uri="{FF2B5EF4-FFF2-40B4-BE49-F238E27FC236}">
                    <a16:creationId xmlns:a16="http://schemas.microsoft.com/office/drawing/2014/main" id="{D8C678D8-D159-48FE-BD0C-2C4A937ACB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518532" y="3616257"/>
                <a:ext cx="133812" cy="79154"/>
              </a:xfrm>
              <a:custGeom>
                <a:avLst/>
                <a:gdLst>
                  <a:gd name="T0" fmla="*/ 19 w 41"/>
                  <a:gd name="T1" fmla="*/ 0 h 26"/>
                  <a:gd name="T2" fmla="*/ 7 w 41"/>
                  <a:gd name="T3" fmla="*/ 19 h 26"/>
                  <a:gd name="T4" fmla="*/ 19 w 41"/>
                  <a:gd name="T5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" h="26">
                    <a:moveTo>
                      <a:pt x="19" y="0"/>
                    </a:moveTo>
                    <a:cubicBezTo>
                      <a:pt x="41" y="9"/>
                      <a:pt x="28" y="26"/>
                      <a:pt x="7" y="19"/>
                    </a:cubicBezTo>
                    <a:cubicBezTo>
                      <a:pt x="0" y="8"/>
                      <a:pt x="7" y="1"/>
                      <a:pt x="19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2" name="Freeform 49">
                <a:extLst>
                  <a:ext uri="{FF2B5EF4-FFF2-40B4-BE49-F238E27FC236}">
                    <a16:creationId xmlns:a16="http://schemas.microsoft.com/office/drawing/2014/main" id="{29574B54-7600-4D46-BCE4-333BD9C7FF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517146" y="6507925"/>
                <a:ext cx="127608" cy="81603"/>
              </a:xfrm>
              <a:custGeom>
                <a:avLst/>
                <a:gdLst>
                  <a:gd name="T0" fmla="*/ 21 w 39"/>
                  <a:gd name="T1" fmla="*/ 2 h 27"/>
                  <a:gd name="T2" fmla="*/ 26 w 39"/>
                  <a:gd name="T3" fmla="*/ 24 h 27"/>
                  <a:gd name="T4" fmla="*/ 21 w 39"/>
                  <a:gd name="T5" fmla="*/ 2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9" h="27">
                    <a:moveTo>
                      <a:pt x="21" y="2"/>
                    </a:moveTo>
                    <a:cubicBezTo>
                      <a:pt x="36" y="0"/>
                      <a:pt x="39" y="17"/>
                      <a:pt x="26" y="24"/>
                    </a:cubicBezTo>
                    <a:cubicBezTo>
                      <a:pt x="8" y="27"/>
                      <a:pt x="0" y="9"/>
                      <a:pt x="21" y="2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3" name="Freeform 62">
                <a:extLst>
                  <a:ext uri="{FF2B5EF4-FFF2-40B4-BE49-F238E27FC236}">
                    <a16:creationId xmlns:a16="http://schemas.microsoft.com/office/drawing/2014/main" id="{71DFCCAC-BC4E-438E-847C-23F9ED6D86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308964" y="2950571"/>
                <a:ext cx="150648" cy="75075"/>
              </a:xfrm>
              <a:custGeom>
                <a:avLst/>
                <a:gdLst>
                  <a:gd name="T0" fmla="*/ 23 w 46"/>
                  <a:gd name="T1" fmla="*/ 0 h 25"/>
                  <a:gd name="T2" fmla="*/ 29 w 46"/>
                  <a:gd name="T3" fmla="*/ 25 h 25"/>
                  <a:gd name="T4" fmla="*/ 23 w 46"/>
                  <a:gd name="T5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6" h="25">
                    <a:moveTo>
                      <a:pt x="23" y="0"/>
                    </a:moveTo>
                    <a:cubicBezTo>
                      <a:pt x="32" y="1"/>
                      <a:pt x="46" y="21"/>
                      <a:pt x="29" y="25"/>
                    </a:cubicBezTo>
                    <a:cubicBezTo>
                      <a:pt x="10" y="24"/>
                      <a:pt x="0" y="9"/>
                      <a:pt x="23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4" name="Freeform 63">
                <a:extLst>
                  <a:ext uri="{FF2B5EF4-FFF2-40B4-BE49-F238E27FC236}">
                    <a16:creationId xmlns:a16="http://schemas.microsoft.com/office/drawing/2014/main" id="{04BC880B-F0A1-4F59-9595-F9757CEA3C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320322" y="4089184"/>
                <a:ext cx="121406" cy="124036"/>
              </a:xfrm>
              <a:custGeom>
                <a:avLst/>
                <a:gdLst>
                  <a:gd name="T0" fmla="*/ 24 w 37"/>
                  <a:gd name="T1" fmla="*/ 4 h 41"/>
                  <a:gd name="T2" fmla="*/ 29 w 37"/>
                  <a:gd name="T3" fmla="*/ 26 h 41"/>
                  <a:gd name="T4" fmla="*/ 24 w 37"/>
                  <a:gd name="T5" fmla="*/ 4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" h="41">
                    <a:moveTo>
                      <a:pt x="24" y="4"/>
                    </a:moveTo>
                    <a:cubicBezTo>
                      <a:pt x="37" y="1"/>
                      <a:pt x="28" y="18"/>
                      <a:pt x="29" y="26"/>
                    </a:cubicBezTo>
                    <a:cubicBezTo>
                      <a:pt x="8" y="41"/>
                      <a:pt x="0" y="0"/>
                      <a:pt x="24" y="4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5" name="Freeform 64">
                <a:extLst>
                  <a:ext uri="{FF2B5EF4-FFF2-40B4-BE49-F238E27FC236}">
                    <a16:creationId xmlns:a16="http://schemas.microsoft.com/office/drawing/2014/main" id="{BDA2CAA7-50D4-45D1-9987-B04B1B2C9E9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288273" y="2682263"/>
                <a:ext cx="137356" cy="100371"/>
              </a:xfrm>
              <a:custGeom>
                <a:avLst/>
                <a:gdLst>
                  <a:gd name="T0" fmla="*/ 25 w 42"/>
                  <a:gd name="T1" fmla="*/ 1 h 33"/>
                  <a:gd name="T2" fmla="*/ 4 w 42"/>
                  <a:gd name="T3" fmla="*/ 19 h 33"/>
                  <a:gd name="T4" fmla="*/ 25 w 42"/>
                  <a:gd name="T5" fmla="*/ 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2" h="33">
                    <a:moveTo>
                      <a:pt x="25" y="1"/>
                    </a:moveTo>
                    <a:cubicBezTo>
                      <a:pt x="42" y="14"/>
                      <a:pt x="15" y="33"/>
                      <a:pt x="4" y="19"/>
                    </a:cubicBezTo>
                    <a:cubicBezTo>
                      <a:pt x="0" y="6"/>
                      <a:pt x="15" y="0"/>
                      <a:pt x="25" y="1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6" name="Freeform 65">
                <a:extLst>
                  <a:ext uri="{FF2B5EF4-FFF2-40B4-BE49-F238E27FC236}">
                    <a16:creationId xmlns:a16="http://schemas.microsoft.com/office/drawing/2014/main" id="{0205D403-CB96-4598-840E-C69BE0F856D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288904" y="3826278"/>
                <a:ext cx="121406" cy="79154"/>
              </a:xfrm>
              <a:custGeom>
                <a:avLst/>
                <a:gdLst>
                  <a:gd name="T0" fmla="*/ 19 w 37"/>
                  <a:gd name="T1" fmla="*/ 0 h 26"/>
                  <a:gd name="T2" fmla="*/ 22 w 37"/>
                  <a:gd name="T3" fmla="*/ 26 h 26"/>
                  <a:gd name="T4" fmla="*/ 19 w 37"/>
                  <a:gd name="T5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" h="26">
                    <a:moveTo>
                      <a:pt x="19" y="0"/>
                    </a:moveTo>
                    <a:cubicBezTo>
                      <a:pt x="31" y="1"/>
                      <a:pt x="37" y="23"/>
                      <a:pt x="22" y="26"/>
                    </a:cubicBezTo>
                    <a:cubicBezTo>
                      <a:pt x="2" y="26"/>
                      <a:pt x="0" y="0"/>
                      <a:pt x="19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7" name="Freeform 66">
                <a:extLst>
                  <a:ext uri="{FF2B5EF4-FFF2-40B4-BE49-F238E27FC236}">
                    <a16:creationId xmlns:a16="http://schemas.microsoft.com/office/drawing/2014/main" id="{C87A8393-9E4F-46F4-8329-B4BA56FA00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276686" y="5372714"/>
                <a:ext cx="131153" cy="111796"/>
              </a:xfrm>
              <a:custGeom>
                <a:avLst/>
                <a:gdLst>
                  <a:gd name="T0" fmla="*/ 22 w 40"/>
                  <a:gd name="T1" fmla="*/ 1 h 37"/>
                  <a:gd name="T2" fmla="*/ 40 w 40"/>
                  <a:gd name="T3" fmla="*/ 18 h 37"/>
                  <a:gd name="T4" fmla="*/ 22 w 40"/>
                  <a:gd name="T5" fmla="*/ 1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0" h="37">
                    <a:moveTo>
                      <a:pt x="22" y="1"/>
                    </a:moveTo>
                    <a:cubicBezTo>
                      <a:pt x="36" y="0"/>
                      <a:pt x="40" y="8"/>
                      <a:pt x="40" y="18"/>
                    </a:cubicBezTo>
                    <a:cubicBezTo>
                      <a:pt x="27" y="37"/>
                      <a:pt x="0" y="14"/>
                      <a:pt x="22" y="1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8" name="Freeform 67">
                <a:extLst>
                  <a:ext uri="{FF2B5EF4-FFF2-40B4-BE49-F238E27FC236}">
                    <a16:creationId xmlns:a16="http://schemas.microsoft.com/office/drawing/2014/main" id="{88BE4EC1-3B86-40F5-93A2-50EB4D167E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256866" y="4588736"/>
                <a:ext cx="157737" cy="118324"/>
              </a:xfrm>
              <a:custGeom>
                <a:avLst/>
                <a:gdLst>
                  <a:gd name="T0" fmla="*/ 28 w 48"/>
                  <a:gd name="T1" fmla="*/ 1 h 39"/>
                  <a:gd name="T2" fmla="*/ 46 w 48"/>
                  <a:gd name="T3" fmla="*/ 11 h 39"/>
                  <a:gd name="T4" fmla="*/ 28 w 48"/>
                  <a:gd name="T5" fmla="*/ 1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8" h="39">
                    <a:moveTo>
                      <a:pt x="28" y="1"/>
                    </a:moveTo>
                    <a:cubicBezTo>
                      <a:pt x="39" y="0"/>
                      <a:pt x="43" y="5"/>
                      <a:pt x="46" y="11"/>
                    </a:cubicBezTo>
                    <a:cubicBezTo>
                      <a:pt x="48" y="39"/>
                      <a:pt x="0" y="17"/>
                      <a:pt x="28" y="1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9" name="Freeform 68">
                <a:extLst>
                  <a:ext uri="{FF2B5EF4-FFF2-40B4-BE49-F238E27FC236}">
                    <a16:creationId xmlns:a16="http://schemas.microsoft.com/office/drawing/2014/main" id="{DAB31707-2BF8-45D1-A32F-9F5C0E30A4E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284254" y="3245996"/>
                <a:ext cx="115202" cy="124036"/>
              </a:xfrm>
              <a:custGeom>
                <a:avLst/>
                <a:gdLst>
                  <a:gd name="T0" fmla="*/ 16 w 35"/>
                  <a:gd name="T1" fmla="*/ 4 h 41"/>
                  <a:gd name="T2" fmla="*/ 33 w 35"/>
                  <a:gd name="T3" fmla="*/ 15 h 41"/>
                  <a:gd name="T4" fmla="*/ 16 w 35"/>
                  <a:gd name="T5" fmla="*/ 4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5" h="41">
                    <a:moveTo>
                      <a:pt x="16" y="4"/>
                    </a:moveTo>
                    <a:cubicBezTo>
                      <a:pt x="35" y="5"/>
                      <a:pt x="32" y="0"/>
                      <a:pt x="33" y="15"/>
                    </a:cubicBezTo>
                    <a:cubicBezTo>
                      <a:pt x="34" y="41"/>
                      <a:pt x="0" y="23"/>
                      <a:pt x="16" y="4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0" name="Freeform 69">
                <a:extLst>
                  <a:ext uri="{FF2B5EF4-FFF2-40B4-BE49-F238E27FC236}">
                    <a16:creationId xmlns:a16="http://schemas.microsoft.com/office/drawing/2014/main" id="{9C8FA174-E0E4-49F2-A960-0BE48D3019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263511" y="5654959"/>
                <a:ext cx="144445" cy="111796"/>
              </a:xfrm>
              <a:custGeom>
                <a:avLst/>
                <a:gdLst>
                  <a:gd name="T0" fmla="*/ 29 w 44"/>
                  <a:gd name="T1" fmla="*/ 0 h 37"/>
                  <a:gd name="T2" fmla="*/ 42 w 44"/>
                  <a:gd name="T3" fmla="*/ 21 h 37"/>
                  <a:gd name="T4" fmla="*/ 29 w 44"/>
                  <a:gd name="T5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4" h="37">
                    <a:moveTo>
                      <a:pt x="29" y="0"/>
                    </a:moveTo>
                    <a:cubicBezTo>
                      <a:pt x="36" y="2"/>
                      <a:pt x="44" y="12"/>
                      <a:pt x="42" y="21"/>
                    </a:cubicBezTo>
                    <a:cubicBezTo>
                      <a:pt x="25" y="37"/>
                      <a:pt x="0" y="7"/>
                      <a:pt x="29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1" name="Freeform 70">
                <a:extLst>
                  <a:ext uri="{FF2B5EF4-FFF2-40B4-BE49-F238E27FC236}">
                    <a16:creationId xmlns:a16="http://schemas.microsoft.com/office/drawing/2014/main" id="{9C475233-7BEF-47BB-8A48-185AF3BE77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227724" y="6246703"/>
                <a:ext cx="131153" cy="75890"/>
              </a:xfrm>
              <a:custGeom>
                <a:avLst/>
                <a:gdLst>
                  <a:gd name="T0" fmla="*/ 18 w 40"/>
                  <a:gd name="T1" fmla="*/ 0 h 25"/>
                  <a:gd name="T2" fmla="*/ 7 w 40"/>
                  <a:gd name="T3" fmla="*/ 21 h 25"/>
                  <a:gd name="T4" fmla="*/ 18 w 40"/>
                  <a:gd name="T5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0" h="25">
                    <a:moveTo>
                      <a:pt x="18" y="0"/>
                    </a:moveTo>
                    <a:cubicBezTo>
                      <a:pt x="40" y="9"/>
                      <a:pt x="26" y="25"/>
                      <a:pt x="7" y="21"/>
                    </a:cubicBezTo>
                    <a:cubicBezTo>
                      <a:pt x="0" y="11"/>
                      <a:pt x="5" y="0"/>
                      <a:pt x="18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2" name="Freeform 71">
                <a:extLst>
                  <a:ext uri="{FF2B5EF4-FFF2-40B4-BE49-F238E27FC236}">
                    <a16:creationId xmlns:a16="http://schemas.microsoft.com/office/drawing/2014/main" id="{015728E8-62B6-4217-B383-43AA084AA6C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275054" y="5134309"/>
                <a:ext cx="131153" cy="90579"/>
              </a:xfrm>
              <a:custGeom>
                <a:avLst/>
                <a:gdLst>
                  <a:gd name="T0" fmla="*/ 22 w 40"/>
                  <a:gd name="T1" fmla="*/ 0 h 30"/>
                  <a:gd name="T2" fmla="*/ 16 w 40"/>
                  <a:gd name="T3" fmla="*/ 26 h 30"/>
                  <a:gd name="T4" fmla="*/ 22 w 40"/>
                  <a:gd name="T5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0" h="30">
                    <a:moveTo>
                      <a:pt x="22" y="0"/>
                    </a:moveTo>
                    <a:cubicBezTo>
                      <a:pt x="39" y="3"/>
                      <a:pt x="40" y="30"/>
                      <a:pt x="16" y="26"/>
                    </a:cubicBezTo>
                    <a:cubicBezTo>
                      <a:pt x="0" y="7"/>
                      <a:pt x="14" y="4"/>
                      <a:pt x="22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3" name="Freeform 72">
                <a:extLst>
                  <a:ext uri="{FF2B5EF4-FFF2-40B4-BE49-F238E27FC236}">
                    <a16:creationId xmlns:a16="http://schemas.microsoft.com/office/drawing/2014/main" id="{77D689AF-C161-494D-A4B8-B746B0A7D0C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271791" y="4907450"/>
                <a:ext cx="131153" cy="90579"/>
              </a:xfrm>
              <a:custGeom>
                <a:avLst/>
                <a:gdLst>
                  <a:gd name="T0" fmla="*/ 22 w 40"/>
                  <a:gd name="T1" fmla="*/ 0 h 30"/>
                  <a:gd name="T2" fmla="*/ 17 w 40"/>
                  <a:gd name="T3" fmla="*/ 26 h 30"/>
                  <a:gd name="T4" fmla="*/ 22 w 40"/>
                  <a:gd name="T5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0" h="30">
                    <a:moveTo>
                      <a:pt x="22" y="0"/>
                    </a:moveTo>
                    <a:cubicBezTo>
                      <a:pt x="40" y="1"/>
                      <a:pt x="40" y="30"/>
                      <a:pt x="17" y="26"/>
                    </a:cubicBezTo>
                    <a:cubicBezTo>
                      <a:pt x="0" y="7"/>
                      <a:pt x="15" y="5"/>
                      <a:pt x="22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4" name="Freeform 73">
                <a:extLst>
                  <a:ext uri="{FF2B5EF4-FFF2-40B4-BE49-F238E27FC236}">
                    <a16:creationId xmlns:a16="http://schemas.microsoft.com/office/drawing/2014/main" id="{9BD9C1D5-8CC9-4FD9-8775-C51FE208DB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276664" y="4407815"/>
                <a:ext cx="121406" cy="84051"/>
              </a:xfrm>
              <a:custGeom>
                <a:avLst/>
                <a:gdLst>
                  <a:gd name="T0" fmla="*/ 13 w 37"/>
                  <a:gd name="T1" fmla="*/ 2 h 28"/>
                  <a:gd name="T2" fmla="*/ 29 w 37"/>
                  <a:gd name="T3" fmla="*/ 9 h 28"/>
                  <a:gd name="T4" fmla="*/ 14 w 37"/>
                  <a:gd name="T5" fmla="*/ 28 h 28"/>
                  <a:gd name="T6" fmla="*/ 13 w 37"/>
                  <a:gd name="T7" fmla="*/ 2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7" h="28">
                    <a:moveTo>
                      <a:pt x="13" y="2"/>
                    </a:moveTo>
                    <a:cubicBezTo>
                      <a:pt x="23" y="0"/>
                      <a:pt x="25" y="4"/>
                      <a:pt x="29" y="9"/>
                    </a:cubicBezTo>
                    <a:cubicBezTo>
                      <a:pt x="37" y="19"/>
                      <a:pt x="25" y="25"/>
                      <a:pt x="14" y="28"/>
                    </a:cubicBezTo>
                    <a:cubicBezTo>
                      <a:pt x="4" y="21"/>
                      <a:pt x="0" y="7"/>
                      <a:pt x="13" y="2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5" name="Freeform 74">
                <a:extLst>
                  <a:ext uri="{FF2B5EF4-FFF2-40B4-BE49-F238E27FC236}">
                    <a16:creationId xmlns:a16="http://schemas.microsoft.com/office/drawing/2014/main" id="{BE04C179-888B-4E0C-AB31-0DAEEDF7F6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244616" y="5988099"/>
                <a:ext cx="137356" cy="120771"/>
              </a:xfrm>
              <a:custGeom>
                <a:avLst/>
                <a:gdLst>
                  <a:gd name="T0" fmla="*/ 19 w 42"/>
                  <a:gd name="T1" fmla="*/ 0 h 40"/>
                  <a:gd name="T2" fmla="*/ 4 w 42"/>
                  <a:gd name="T3" fmla="*/ 19 h 40"/>
                  <a:gd name="T4" fmla="*/ 19 w 42"/>
                  <a:gd name="T5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2" h="40">
                    <a:moveTo>
                      <a:pt x="19" y="0"/>
                    </a:moveTo>
                    <a:cubicBezTo>
                      <a:pt x="42" y="10"/>
                      <a:pt x="20" y="40"/>
                      <a:pt x="4" y="19"/>
                    </a:cubicBezTo>
                    <a:cubicBezTo>
                      <a:pt x="0" y="6"/>
                      <a:pt x="8" y="1"/>
                      <a:pt x="19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6" name="Freeform 75">
                <a:extLst>
                  <a:ext uri="{FF2B5EF4-FFF2-40B4-BE49-F238E27FC236}">
                    <a16:creationId xmlns:a16="http://schemas.microsoft.com/office/drawing/2014/main" id="{6B7C84F5-868D-4805-9F83-C8A345D3D5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339625" y="2442495"/>
                <a:ext cx="128495" cy="78339"/>
              </a:xfrm>
              <a:custGeom>
                <a:avLst/>
                <a:gdLst>
                  <a:gd name="T0" fmla="*/ 23 w 39"/>
                  <a:gd name="T1" fmla="*/ 0 h 26"/>
                  <a:gd name="T2" fmla="*/ 19 w 39"/>
                  <a:gd name="T3" fmla="*/ 26 h 26"/>
                  <a:gd name="T4" fmla="*/ 23 w 39"/>
                  <a:gd name="T5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9" h="26">
                    <a:moveTo>
                      <a:pt x="23" y="0"/>
                    </a:moveTo>
                    <a:cubicBezTo>
                      <a:pt x="39" y="3"/>
                      <a:pt x="34" y="25"/>
                      <a:pt x="19" y="26"/>
                    </a:cubicBezTo>
                    <a:cubicBezTo>
                      <a:pt x="0" y="19"/>
                      <a:pt x="7" y="3"/>
                      <a:pt x="23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7" name="Freeform 77">
                <a:extLst>
                  <a:ext uri="{FF2B5EF4-FFF2-40B4-BE49-F238E27FC236}">
                    <a16:creationId xmlns:a16="http://schemas.microsoft.com/office/drawing/2014/main" id="{B86694F4-707C-4741-BA22-5E0CDF61FB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244871" y="3606778"/>
                <a:ext cx="151535" cy="75075"/>
              </a:xfrm>
              <a:custGeom>
                <a:avLst/>
                <a:gdLst>
                  <a:gd name="T0" fmla="*/ 23 w 46"/>
                  <a:gd name="T1" fmla="*/ 0 h 25"/>
                  <a:gd name="T2" fmla="*/ 29 w 46"/>
                  <a:gd name="T3" fmla="*/ 25 h 25"/>
                  <a:gd name="T4" fmla="*/ 23 w 46"/>
                  <a:gd name="T5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6" h="25">
                    <a:moveTo>
                      <a:pt x="23" y="0"/>
                    </a:moveTo>
                    <a:cubicBezTo>
                      <a:pt x="33" y="1"/>
                      <a:pt x="46" y="21"/>
                      <a:pt x="29" y="25"/>
                    </a:cubicBezTo>
                    <a:cubicBezTo>
                      <a:pt x="10" y="23"/>
                      <a:pt x="0" y="9"/>
                      <a:pt x="23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8" name="Freeform 85">
                <a:extLst>
                  <a:ext uri="{FF2B5EF4-FFF2-40B4-BE49-F238E27FC236}">
                    <a16:creationId xmlns:a16="http://schemas.microsoft.com/office/drawing/2014/main" id="{268A4DA4-E5A8-4031-8FB8-C1359830DC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231130" y="6434597"/>
                <a:ext cx="127608" cy="97107"/>
              </a:xfrm>
              <a:custGeom>
                <a:avLst/>
                <a:gdLst>
                  <a:gd name="T0" fmla="*/ 21 w 39"/>
                  <a:gd name="T1" fmla="*/ 0 h 32"/>
                  <a:gd name="T2" fmla="*/ 13 w 39"/>
                  <a:gd name="T3" fmla="*/ 20 h 32"/>
                  <a:gd name="T4" fmla="*/ 21 w 39"/>
                  <a:gd name="T5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9" h="32">
                    <a:moveTo>
                      <a:pt x="21" y="0"/>
                    </a:moveTo>
                    <a:cubicBezTo>
                      <a:pt x="39" y="2"/>
                      <a:pt x="32" y="32"/>
                      <a:pt x="13" y="20"/>
                    </a:cubicBezTo>
                    <a:cubicBezTo>
                      <a:pt x="3" y="23"/>
                      <a:pt x="0" y="1"/>
                      <a:pt x="21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9" name="Freeform 87">
                <a:extLst>
                  <a:ext uri="{FF2B5EF4-FFF2-40B4-BE49-F238E27FC236}">
                    <a16:creationId xmlns:a16="http://schemas.microsoft.com/office/drawing/2014/main" id="{2CB62FF0-AEEA-45FC-9BD0-2D100F390CF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218609" y="6657631"/>
                <a:ext cx="134697" cy="90579"/>
              </a:xfrm>
              <a:custGeom>
                <a:avLst/>
                <a:gdLst>
                  <a:gd name="T0" fmla="*/ 27 w 41"/>
                  <a:gd name="T1" fmla="*/ 0 h 30"/>
                  <a:gd name="T2" fmla="*/ 41 w 41"/>
                  <a:gd name="T3" fmla="*/ 19 h 30"/>
                  <a:gd name="T4" fmla="*/ 27 w 41"/>
                  <a:gd name="T5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" h="30">
                    <a:moveTo>
                      <a:pt x="27" y="0"/>
                    </a:moveTo>
                    <a:cubicBezTo>
                      <a:pt x="35" y="0"/>
                      <a:pt x="40" y="11"/>
                      <a:pt x="41" y="19"/>
                    </a:cubicBezTo>
                    <a:cubicBezTo>
                      <a:pt x="21" y="30"/>
                      <a:pt x="0" y="10"/>
                      <a:pt x="27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0" name="Freeform 88">
                <a:extLst>
                  <a:ext uri="{FF2B5EF4-FFF2-40B4-BE49-F238E27FC236}">
                    <a16:creationId xmlns:a16="http://schemas.microsoft.com/office/drawing/2014/main" id="{753DCB44-0E85-4770-A989-F1B86F200D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319170" y="5704047"/>
                <a:ext cx="6204" cy="6527"/>
              </a:xfrm>
              <a:custGeom>
                <a:avLst/>
                <a:gdLst>
                  <a:gd name="T0" fmla="*/ 0 w 2"/>
                  <a:gd name="T1" fmla="*/ 0 h 2"/>
                  <a:gd name="T2" fmla="*/ 2 w 2"/>
                  <a:gd name="T3" fmla="*/ 2 h 2"/>
                  <a:gd name="T4" fmla="*/ 0 w 2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1" y="0"/>
                      <a:pt x="1" y="1"/>
                      <a:pt x="2" y="2"/>
                    </a:cubicBezTo>
                    <a:cubicBezTo>
                      <a:pt x="1" y="2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1" name="Freeform 91">
                <a:extLst>
                  <a:ext uri="{FF2B5EF4-FFF2-40B4-BE49-F238E27FC236}">
                    <a16:creationId xmlns:a16="http://schemas.microsoft.com/office/drawing/2014/main" id="{5DA00070-D353-48A9-AFBD-9305424EB7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058166" y="2764083"/>
                <a:ext cx="118747" cy="81603"/>
              </a:xfrm>
              <a:custGeom>
                <a:avLst/>
                <a:gdLst>
                  <a:gd name="T0" fmla="*/ 19 w 36"/>
                  <a:gd name="T1" fmla="*/ 1 h 27"/>
                  <a:gd name="T2" fmla="*/ 21 w 36"/>
                  <a:gd name="T3" fmla="*/ 27 h 27"/>
                  <a:gd name="T4" fmla="*/ 19 w 36"/>
                  <a:gd name="T5" fmla="*/ 1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6" h="27">
                    <a:moveTo>
                      <a:pt x="19" y="1"/>
                    </a:moveTo>
                    <a:cubicBezTo>
                      <a:pt x="30" y="1"/>
                      <a:pt x="36" y="24"/>
                      <a:pt x="21" y="27"/>
                    </a:cubicBezTo>
                    <a:cubicBezTo>
                      <a:pt x="1" y="26"/>
                      <a:pt x="0" y="0"/>
                      <a:pt x="19" y="1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2" name="Freeform 92">
                <a:extLst>
                  <a:ext uri="{FF2B5EF4-FFF2-40B4-BE49-F238E27FC236}">
                    <a16:creationId xmlns:a16="http://schemas.microsoft.com/office/drawing/2014/main" id="{FEF02EE7-A1CD-4F49-9BBC-4F845786BD6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037206" y="2420506"/>
                <a:ext cx="140901" cy="102819"/>
              </a:xfrm>
              <a:custGeom>
                <a:avLst/>
                <a:gdLst>
                  <a:gd name="T0" fmla="*/ 28 w 43"/>
                  <a:gd name="T1" fmla="*/ 0 h 34"/>
                  <a:gd name="T2" fmla="*/ 41 w 43"/>
                  <a:gd name="T3" fmla="*/ 21 h 34"/>
                  <a:gd name="T4" fmla="*/ 28 w 43"/>
                  <a:gd name="T5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3" h="34">
                    <a:moveTo>
                      <a:pt x="28" y="0"/>
                    </a:moveTo>
                    <a:cubicBezTo>
                      <a:pt x="35" y="1"/>
                      <a:pt x="43" y="11"/>
                      <a:pt x="41" y="21"/>
                    </a:cubicBezTo>
                    <a:cubicBezTo>
                      <a:pt x="23" y="34"/>
                      <a:pt x="0" y="7"/>
                      <a:pt x="28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3" name="Freeform 93">
                <a:extLst>
                  <a:ext uri="{FF2B5EF4-FFF2-40B4-BE49-F238E27FC236}">
                    <a16:creationId xmlns:a16="http://schemas.microsoft.com/office/drawing/2014/main" id="{D94FF856-CBC2-4F9B-8C88-0A61402F94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046708" y="3285274"/>
                <a:ext cx="127608" cy="79154"/>
              </a:xfrm>
              <a:custGeom>
                <a:avLst/>
                <a:gdLst>
                  <a:gd name="T0" fmla="*/ 23 w 39"/>
                  <a:gd name="T1" fmla="*/ 0 h 26"/>
                  <a:gd name="T2" fmla="*/ 19 w 39"/>
                  <a:gd name="T3" fmla="*/ 26 h 26"/>
                  <a:gd name="T4" fmla="*/ 23 w 39"/>
                  <a:gd name="T5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9" h="26">
                    <a:moveTo>
                      <a:pt x="23" y="0"/>
                    </a:moveTo>
                    <a:cubicBezTo>
                      <a:pt x="39" y="4"/>
                      <a:pt x="34" y="25"/>
                      <a:pt x="19" y="26"/>
                    </a:cubicBezTo>
                    <a:cubicBezTo>
                      <a:pt x="0" y="20"/>
                      <a:pt x="7" y="4"/>
                      <a:pt x="23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4" name="Freeform 94">
                <a:extLst>
                  <a:ext uri="{FF2B5EF4-FFF2-40B4-BE49-F238E27FC236}">
                    <a16:creationId xmlns:a16="http://schemas.microsoft.com/office/drawing/2014/main" id="{AB7BC1C0-67DD-44B3-AEF8-3046B55C120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001814" y="5367453"/>
                <a:ext cx="138242" cy="102819"/>
              </a:xfrm>
              <a:custGeom>
                <a:avLst/>
                <a:gdLst>
                  <a:gd name="T0" fmla="*/ 29 w 42"/>
                  <a:gd name="T1" fmla="*/ 1 h 34"/>
                  <a:gd name="T2" fmla="*/ 40 w 42"/>
                  <a:gd name="T3" fmla="*/ 20 h 34"/>
                  <a:gd name="T4" fmla="*/ 29 w 42"/>
                  <a:gd name="T5" fmla="*/ 1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2" h="34">
                    <a:moveTo>
                      <a:pt x="29" y="1"/>
                    </a:moveTo>
                    <a:cubicBezTo>
                      <a:pt x="38" y="0"/>
                      <a:pt x="42" y="12"/>
                      <a:pt x="40" y="20"/>
                    </a:cubicBezTo>
                    <a:cubicBezTo>
                      <a:pt x="22" y="34"/>
                      <a:pt x="0" y="9"/>
                      <a:pt x="29" y="1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5" name="Freeform 95">
                <a:extLst>
                  <a:ext uri="{FF2B5EF4-FFF2-40B4-BE49-F238E27FC236}">
                    <a16:creationId xmlns:a16="http://schemas.microsoft.com/office/drawing/2014/main" id="{79D1FD88-FD27-4B5E-9EC2-911808A058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020165" y="3055861"/>
                <a:ext cx="117860" cy="81603"/>
              </a:xfrm>
              <a:custGeom>
                <a:avLst/>
                <a:gdLst>
                  <a:gd name="T0" fmla="*/ 19 w 36"/>
                  <a:gd name="T1" fmla="*/ 1 h 27"/>
                  <a:gd name="T2" fmla="*/ 21 w 36"/>
                  <a:gd name="T3" fmla="*/ 27 h 27"/>
                  <a:gd name="T4" fmla="*/ 19 w 36"/>
                  <a:gd name="T5" fmla="*/ 1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6" h="27">
                    <a:moveTo>
                      <a:pt x="19" y="1"/>
                    </a:moveTo>
                    <a:cubicBezTo>
                      <a:pt x="31" y="2"/>
                      <a:pt x="36" y="24"/>
                      <a:pt x="21" y="27"/>
                    </a:cubicBezTo>
                    <a:cubicBezTo>
                      <a:pt x="1" y="27"/>
                      <a:pt x="0" y="0"/>
                      <a:pt x="19" y="1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6" name="Freeform 96">
                <a:extLst>
                  <a:ext uri="{FF2B5EF4-FFF2-40B4-BE49-F238E27FC236}">
                    <a16:creationId xmlns:a16="http://schemas.microsoft.com/office/drawing/2014/main" id="{C7DE49B6-A789-40DB-B057-37DCE5E41C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5985551" y="3575426"/>
                <a:ext cx="147104" cy="108531"/>
              </a:xfrm>
              <a:custGeom>
                <a:avLst/>
                <a:gdLst>
                  <a:gd name="T0" fmla="*/ 28 w 45"/>
                  <a:gd name="T1" fmla="*/ 0 h 36"/>
                  <a:gd name="T2" fmla="*/ 41 w 45"/>
                  <a:gd name="T3" fmla="*/ 20 h 36"/>
                  <a:gd name="T4" fmla="*/ 28 w 45"/>
                  <a:gd name="T5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5" h="36">
                    <a:moveTo>
                      <a:pt x="28" y="0"/>
                    </a:moveTo>
                    <a:cubicBezTo>
                      <a:pt x="32" y="0"/>
                      <a:pt x="45" y="13"/>
                      <a:pt x="41" y="20"/>
                    </a:cubicBezTo>
                    <a:cubicBezTo>
                      <a:pt x="24" y="36"/>
                      <a:pt x="0" y="7"/>
                      <a:pt x="28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7" name="Freeform 97">
                <a:extLst>
                  <a:ext uri="{FF2B5EF4-FFF2-40B4-BE49-F238E27FC236}">
                    <a16:creationId xmlns:a16="http://schemas.microsoft.com/office/drawing/2014/main" id="{5873829D-5204-48B1-8271-B803682D830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5954863" y="4784277"/>
                <a:ext cx="190526" cy="121588"/>
              </a:xfrm>
              <a:custGeom>
                <a:avLst/>
                <a:gdLst>
                  <a:gd name="T0" fmla="*/ 42 w 58"/>
                  <a:gd name="T1" fmla="*/ 0 h 40"/>
                  <a:gd name="T2" fmla="*/ 53 w 58"/>
                  <a:gd name="T3" fmla="*/ 17 h 40"/>
                  <a:gd name="T4" fmla="*/ 42 w 58"/>
                  <a:gd name="T5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8" h="40">
                    <a:moveTo>
                      <a:pt x="42" y="0"/>
                    </a:moveTo>
                    <a:cubicBezTo>
                      <a:pt x="52" y="0"/>
                      <a:pt x="50" y="9"/>
                      <a:pt x="53" y="17"/>
                    </a:cubicBezTo>
                    <a:cubicBezTo>
                      <a:pt x="58" y="40"/>
                      <a:pt x="0" y="6"/>
                      <a:pt x="42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8" name="Freeform 98">
                <a:extLst>
                  <a:ext uri="{FF2B5EF4-FFF2-40B4-BE49-F238E27FC236}">
                    <a16:creationId xmlns:a16="http://schemas.microsoft.com/office/drawing/2014/main" id="{26F30F65-64C8-44FB-B6BD-0BBAFA3B7F9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5997348" y="4265818"/>
                <a:ext cx="147990" cy="79154"/>
              </a:xfrm>
              <a:custGeom>
                <a:avLst/>
                <a:gdLst>
                  <a:gd name="T0" fmla="*/ 23 w 45"/>
                  <a:gd name="T1" fmla="*/ 0 h 26"/>
                  <a:gd name="T2" fmla="*/ 30 w 45"/>
                  <a:gd name="T3" fmla="*/ 26 h 26"/>
                  <a:gd name="T4" fmla="*/ 23 w 45"/>
                  <a:gd name="T5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5" h="26">
                    <a:moveTo>
                      <a:pt x="23" y="0"/>
                    </a:moveTo>
                    <a:cubicBezTo>
                      <a:pt x="33" y="2"/>
                      <a:pt x="45" y="21"/>
                      <a:pt x="30" y="26"/>
                    </a:cubicBezTo>
                    <a:cubicBezTo>
                      <a:pt x="10" y="24"/>
                      <a:pt x="0" y="8"/>
                      <a:pt x="23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9" name="Freeform 99">
                <a:extLst>
                  <a:ext uri="{FF2B5EF4-FFF2-40B4-BE49-F238E27FC236}">
                    <a16:creationId xmlns:a16="http://schemas.microsoft.com/office/drawing/2014/main" id="{193BEA64-7498-46F1-85CC-A5C96EC982E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5940243" y="4473676"/>
                <a:ext cx="219770" cy="121588"/>
              </a:xfrm>
              <a:custGeom>
                <a:avLst/>
                <a:gdLst>
                  <a:gd name="T0" fmla="*/ 36 w 67"/>
                  <a:gd name="T1" fmla="*/ 0 h 40"/>
                  <a:gd name="T2" fmla="*/ 44 w 67"/>
                  <a:gd name="T3" fmla="*/ 2 h 40"/>
                  <a:gd name="T4" fmla="*/ 31 w 67"/>
                  <a:gd name="T5" fmla="*/ 2 h 40"/>
                  <a:gd name="T6" fmla="*/ 36 w 67"/>
                  <a:gd name="T7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40">
                    <a:moveTo>
                      <a:pt x="36" y="0"/>
                    </a:moveTo>
                    <a:cubicBezTo>
                      <a:pt x="39" y="3"/>
                      <a:pt x="41" y="0"/>
                      <a:pt x="44" y="2"/>
                    </a:cubicBezTo>
                    <a:cubicBezTo>
                      <a:pt x="67" y="40"/>
                      <a:pt x="0" y="25"/>
                      <a:pt x="31" y="2"/>
                    </a:cubicBezTo>
                    <a:cubicBezTo>
                      <a:pt x="24" y="11"/>
                      <a:pt x="31" y="5"/>
                      <a:pt x="36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0" name="Freeform 100">
                <a:extLst>
                  <a:ext uri="{FF2B5EF4-FFF2-40B4-BE49-F238E27FC236}">
                    <a16:creationId xmlns:a16="http://schemas.microsoft.com/office/drawing/2014/main" id="{B0C67838-49E2-4B6A-AC69-3A6B791DA6A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5999752" y="3894259"/>
                <a:ext cx="128495" cy="93843"/>
              </a:xfrm>
              <a:custGeom>
                <a:avLst/>
                <a:gdLst>
                  <a:gd name="T0" fmla="*/ 28 w 39"/>
                  <a:gd name="T1" fmla="*/ 1 h 31"/>
                  <a:gd name="T2" fmla="*/ 39 w 39"/>
                  <a:gd name="T3" fmla="*/ 21 h 31"/>
                  <a:gd name="T4" fmla="*/ 28 w 39"/>
                  <a:gd name="T5" fmla="*/ 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9" h="31">
                    <a:moveTo>
                      <a:pt x="28" y="1"/>
                    </a:moveTo>
                    <a:cubicBezTo>
                      <a:pt x="38" y="0"/>
                      <a:pt x="38" y="12"/>
                      <a:pt x="39" y="21"/>
                    </a:cubicBezTo>
                    <a:cubicBezTo>
                      <a:pt x="18" y="31"/>
                      <a:pt x="0" y="12"/>
                      <a:pt x="28" y="1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1" name="Freeform 101">
                <a:extLst>
                  <a:ext uri="{FF2B5EF4-FFF2-40B4-BE49-F238E27FC236}">
                    <a16:creationId xmlns:a16="http://schemas.microsoft.com/office/drawing/2014/main" id="{49A20809-A2DD-4085-B78C-B4BA41E9792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5994469" y="5102465"/>
                <a:ext cx="138242" cy="81603"/>
              </a:xfrm>
              <a:custGeom>
                <a:avLst/>
                <a:gdLst>
                  <a:gd name="T0" fmla="*/ 22 w 42"/>
                  <a:gd name="T1" fmla="*/ 0 h 27"/>
                  <a:gd name="T2" fmla="*/ 14 w 42"/>
                  <a:gd name="T3" fmla="*/ 25 h 27"/>
                  <a:gd name="T4" fmla="*/ 22 w 42"/>
                  <a:gd name="T5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2" h="27">
                    <a:moveTo>
                      <a:pt x="22" y="0"/>
                    </a:moveTo>
                    <a:cubicBezTo>
                      <a:pt x="42" y="7"/>
                      <a:pt x="28" y="27"/>
                      <a:pt x="14" y="25"/>
                    </a:cubicBezTo>
                    <a:cubicBezTo>
                      <a:pt x="0" y="18"/>
                      <a:pt x="9" y="2"/>
                      <a:pt x="22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2" name="Freeform 102">
                <a:extLst>
                  <a:ext uri="{FF2B5EF4-FFF2-40B4-BE49-F238E27FC236}">
                    <a16:creationId xmlns:a16="http://schemas.microsoft.com/office/drawing/2014/main" id="{B775045C-37C7-4493-8D9C-9F99C55F0F6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5990648" y="5662850"/>
                <a:ext cx="121406" cy="99554"/>
              </a:xfrm>
              <a:custGeom>
                <a:avLst/>
                <a:gdLst>
                  <a:gd name="T0" fmla="*/ 21 w 37"/>
                  <a:gd name="T1" fmla="*/ 0 h 33"/>
                  <a:gd name="T2" fmla="*/ 19 w 37"/>
                  <a:gd name="T3" fmla="*/ 23 h 33"/>
                  <a:gd name="T4" fmla="*/ 21 w 37"/>
                  <a:gd name="T5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" h="33">
                    <a:moveTo>
                      <a:pt x="21" y="0"/>
                    </a:moveTo>
                    <a:cubicBezTo>
                      <a:pt x="37" y="0"/>
                      <a:pt x="29" y="33"/>
                      <a:pt x="19" y="23"/>
                    </a:cubicBezTo>
                    <a:cubicBezTo>
                      <a:pt x="0" y="30"/>
                      <a:pt x="3" y="0"/>
                      <a:pt x="21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3" name="Freeform 103">
                <a:extLst>
                  <a:ext uri="{FF2B5EF4-FFF2-40B4-BE49-F238E27FC236}">
                    <a16:creationId xmlns:a16="http://schemas.microsoft.com/office/drawing/2014/main" id="{A3BE9A7E-1BA8-46F8-B318-E2ECCBFDCF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5973556" y="5933272"/>
                <a:ext cx="140901" cy="102819"/>
              </a:xfrm>
              <a:custGeom>
                <a:avLst/>
                <a:gdLst>
                  <a:gd name="T0" fmla="*/ 28 w 43"/>
                  <a:gd name="T1" fmla="*/ 0 h 34"/>
                  <a:gd name="T2" fmla="*/ 41 w 43"/>
                  <a:gd name="T3" fmla="*/ 21 h 34"/>
                  <a:gd name="T4" fmla="*/ 28 w 43"/>
                  <a:gd name="T5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3" h="34">
                    <a:moveTo>
                      <a:pt x="28" y="0"/>
                    </a:moveTo>
                    <a:cubicBezTo>
                      <a:pt x="35" y="1"/>
                      <a:pt x="43" y="11"/>
                      <a:pt x="41" y="21"/>
                    </a:cubicBezTo>
                    <a:cubicBezTo>
                      <a:pt x="23" y="34"/>
                      <a:pt x="0" y="7"/>
                      <a:pt x="28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4" name="Freeform 104">
                <a:extLst>
                  <a:ext uri="{FF2B5EF4-FFF2-40B4-BE49-F238E27FC236}">
                    <a16:creationId xmlns:a16="http://schemas.microsoft.com/office/drawing/2014/main" id="{5F1ADC58-BB04-4DC8-AABD-162D83F27F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089016" y="2464185"/>
                <a:ext cx="7089" cy="5712"/>
              </a:xfrm>
              <a:custGeom>
                <a:avLst/>
                <a:gdLst>
                  <a:gd name="T0" fmla="*/ 0 w 2"/>
                  <a:gd name="T1" fmla="*/ 0 h 2"/>
                  <a:gd name="T2" fmla="*/ 1 w 2"/>
                  <a:gd name="T3" fmla="*/ 2 h 2"/>
                  <a:gd name="T4" fmla="*/ 0 w 2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1" y="0"/>
                      <a:pt x="2" y="1"/>
                      <a:pt x="1" y="2"/>
                    </a:cubicBezTo>
                    <a:cubicBezTo>
                      <a:pt x="0" y="2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5" name="Freeform 113">
                <a:extLst>
                  <a:ext uri="{FF2B5EF4-FFF2-40B4-BE49-F238E27FC236}">
                    <a16:creationId xmlns:a16="http://schemas.microsoft.com/office/drawing/2014/main" id="{F994FC45-8DC0-49B0-A05A-B2B1878F3E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040357" y="4852103"/>
                <a:ext cx="9748" cy="8977"/>
              </a:xfrm>
              <a:custGeom>
                <a:avLst/>
                <a:gdLst>
                  <a:gd name="T0" fmla="*/ 1 w 3"/>
                  <a:gd name="T1" fmla="*/ 0 h 3"/>
                  <a:gd name="T2" fmla="*/ 3 w 3"/>
                  <a:gd name="T3" fmla="*/ 1 h 3"/>
                  <a:gd name="T4" fmla="*/ 1 w 3"/>
                  <a:gd name="T5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3">
                    <a:moveTo>
                      <a:pt x="1" y="0"/>
                    </a:moveTo>
                    <a:cubicBezTo>
                      <a:pt x="1" y="0"/>
                      <a:pt x="2" y="1"/>
                      <a:pt x="3" y="1"/>
                    </a:cubicBezTo>
                    <a:cubicBezTo>
                      <a:pt x="2" y="3"/>
                      <a:pt x="0" y="1"/>
                      <a:pt x="1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6" name="Freeform 114">
                <a:extLst>
                  <a:ext uri="{FF2B5EF4-FFF2-40B4-BE49-F238E27FC236}">
                    <a16:creationId xmlns:a16="http://schemas.microsoft.com/office/drawing/2014/main" id="{B0DFE4B7-ABE2-4D83-A5BC-2100890C36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043761" y="3618418"/>
                <a:ext cx="6204" cy="5712"/>
              </a:xfrm>
              <a:custGeom>
                <a:avLst/>
                <a:gdLst>
                  <a:gd name="T0" fmla="*/ 0 w 2"/>
                  <a:gd name="T1" fmla="*/ 0 h 2"/>
                  <a:gd name="T2" fmla="*/ 1 w 2"/>
                  <a:gd name="T3" fmla="*/ 2 h 2"/>
                  <a:gd name="T4" fmla="*/ 0 w 2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1" y="1"/>
                      <a:pt x="2" y="2"/>
                      <a:pt x="1" y="2"/>
                    </a:cubicBezTo>
                    <a:cubicBezTo>
                      <a:pt x="0" y="2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7" name="Freeform 115">
                <a:extLst>
                  <a:ext uri="{FF2B5EF4-FFF2-40B4-BE49-F238E27FC236}">
                    <a16:creationId xmlns:a16="http://schemas.microsoft.com/office/drawing/2014/main" id="{3875A6F5-143B-4099-A2BA-B42D029810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038048" y="4281272"/>
                <a:ext cx="6204" cy="5712"/>
              </a:xfrm>
              <a:custGeom>
                <a:avLst/>
                <a:gdLst>
                  <a:gd name="T0" fmla="*/ 0 w 2"/>
                  <a:gd name="T1" fmla="*/ 0 h 2"/>
                  <a:gd name="T2" fmla="*/ 1 w 2"/>
                  <a:gd name="T3" fmla="*/ 2 h 2"/>
                  <a:gd name="T4" fmla="*/ 0 w 2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1" y="0"/>
                      <a:pt x="2" y="1"/>
                      <a:pt x="1" y="2"/>
                    </a:cubicBezTo>
                    <a:cubicBezTo>
                      <a:pt x="0" y="2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8" name="Freeform 117">
                <a:extLst>
                  <a:ext uri="{FF2B5EF4-FFF2-40B4-BE49-F238E27FC236}">
                    <a16:creationId xmlns:a16="http://schemas.microsoft.com/office/drawing/2014/main" id="{D55AA3FB-BBFD-48A5-A816-17F15A8BA18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025365" y="5976951"/>
                <a:ext cx="7089" cy="5712"/>
              </a:xfrm>
              <a:custGeom>
                <a:avLst/>
                <a:gdLst>
                  <a:gd name="T0" fmla="*/ 0 w 2"/>
                  <a:gd name="T1" fmla="*/ 0 h 2"/>
                  <a:gd name="T2" fmla="*/ 1 w 2"/>
                  <a:gd name="T3" fmla="*/ 2 h 2"/>
                  <a:gd name="T4" fmla="*/ 0 w 2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1" y="1"/>
                      <a:pt x="2" y="1"/>
                      <a:pt x="1" y="2"/>
                    </a:cubicBezTo>
                    <a:cubicBezTo>
                      <a:pt x="0" y="2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9" name="Freeform 118">
                <a:extLst>
                  <a:ext uri="{FF2B5EF4-FFF2-40B4-BE49-F238E27FC236}">
                    <a16:creationId xmlns:a16="http://schemas.microsoft.com/office/drawing/2014/main" id="{6069A188-5649-4675-BA50-263D062314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5914781" y="6554638"/>
                <a:ext cx="131153" cy="96290"/>
              </a:xfrm>
              <a:custGeom>
                <a:avLst/>
                <a:gdLst>
                  <a:gd name="T0" fmla="*/ 22 w 40"/>
                  <a:gd name="T1" fmla="*/ 0 h 32"/>
                  <a:gd name="T2" fmla="*/ 16 w 40"/>
                  <a:gd name="T3" fmla="*/ 25 h 32"/>
                  <a:gd name="T4" fmla="*/ 22 w 40"/>
                  <a:gd name="T5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0" h="32">
                    <a:moveTo>
                      <a:pt x="22" y="0"/>
                    </a:moveTo>
                    <a:cubicBezTo>
                      <a:pt x="40" y="3"/>
                      <a:pt x="40" y="32"/>
                      <a:pt x="16" y="25"/>
                    </a:cubicBezTo>
                    <a:cubicBezTo>
                      <a:pt x="0" y="7"/>
                      <a:pt x="14" y="4"/>
                      <a:pt x="22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0" name="Freeform 119">
                <a:extLst>
                  <a:ext uri="{FF2B5EF4-FFF2-40B4-BE49-F238E27FC236}">
                    <a16:creationId xmlns:a16="http://schemas.microsoft.com/office/drawing/2014/main" id="{FC01152A-5489-44EF-B864-EC4DD7B3164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5901455" y="6286263"/>
                <a:ext cx="127608" cy="150965"/>
              </a:xfrm>
              <a:custGeom>
                <a:avLst/>
                <a:gdLst>
                  <a:gd name="T0" fmla="*/ 13 w 39"/>
                  <a:gd name="T1" fmla="*/ 6 h 50"/>
                  <a:gd name="T2" fmla="*/ 0 w 39"/>
                  <a:gd name="T3" fmla="*/ 23 h 50"/>
                  <a:gd name="T4" fmla="*/ 13 w 39"/>
                  <a:gd name="T5" fmla="*/ 6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9" h="50">
                    <a:moveTo>
                      <a:pt x="13" y="6"/>
                    </a:moveTo>
                    <a:cubicBezTo>
                      <a:pt x="39" y="10"/>
                      <a:pt x="16" y="50"/>
                      <a:pt x="0" y="23"/>
                    </a:cubicBezTo>
                    <a:cubicBezTo>
                      <a:pt x="1" y="0"/>
                      <a:pt x="5" y="14"/>
                      <a:pt x="13" y="6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1" name="Freeform 8">
                <a:extLst>
                  <a:ext uri="{FF2B5EF4-FFF2-40B4-BE49-F238E27FC236}">
                    <a16:creationId xmlns:a16="http://schemas.microsoft.com/office/drawing/2014/main" id="{D3CAA289-9C0C-490A-9768-49BBD637B9F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582287" y="34906"/>
                <a:ext cx="131153" cy="88130"/>
              </a:xfrm>
              <a:custGeom>
                <a:avLst/>
                <a:gdLst>
                  <a:gd name="T0" fmla="*/ 26 w 40"/>
                  <a:gd name="T1" fmla="*/ 0 h 29"/>
                  <a:gd name="T2" fmla="*/ 39 w 40"/>
                  <a:gd name="T3" fmla="*/ 20 h 29"/>
                  <a:gd name="T4" fmla="*/ 26 w 40"/>
                  <a:gd name="T5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0" h="29">
                    <a:moveTo>
                      <a:pt x="26" y="0"/>
                    </a:moveTo>
                    <a:cubicBezTo>
                      <a:pt x="34" y="0"/>
                      <a:pt x="40" y="10"/>
                      <a:pt x="39" y="20"/>
                    </a:cubicBezTo>
                    <a:cubicBezTo>
                      <a:pt x="17" y="29"/>
                      <a:pt x="0" y="10"/>
                      <a:pt x="26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2" name="Freeform 8">
                <a:extLst>
                  <a:ext uri="{FF2B5EF4-FFF2-40B4-BE49-F238E27FC236}">
                    <a16:creationId xmlns:a16="http://schemas.microsoft.com/office/drawing/2014/main" id="{0ACB33D8-7879-498C-8BC7-4C4F6ECED25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082464" y="97108"/>
                <a:ext cx="131153" cy="88130"/>
              </a:xfrm>
              <a:custGeom>
                <a:avLst/>
                <a:gdLst>
                  <a:gd name="T0" fmla="*/ 26 w 40"/>
                  <a:gd name="T1" fmla="*/ 0 h 29"/>
                  <a:gd name="T2" fmla="*/ 39 w 40"/>
                  <a:gd name="T3" fmla="*/ 20 h 29"/>
                  <a:gd name="T4" fmla="*/ 26 w 40"/>
                  <a:gd name="T5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0" h="29">
                    <a:moveTo>
                      <a:pt x="26" y="0"/>
                    </a:moveTo>
                    <a:cubicBezTo>
                      <a:pt x="34" y="0"/>
                      <a:pt x="40" y="10"/>
                      <a:pt x="39" y="20"/>
                    </a:cubicBezTo>
                    <a:cubicBezTo>
                      <a:pt x="17" y="29"/>
                      <a:pt x="0" y="10"/>
                      <a:pt x="26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3" name="Freeform 106">
                <a:extLst>
                  <a:ext uri="{FF2B5EF4-FFF2-40B4-BE49-F238E27FC236}">
                    <a16:creationId xmlns:a16="http://schemas.microsoft.com/office/drawing/2014/main" id="{A6BB204E-D937-4C4D-BCB6-DF9F7A4063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741618" y="6714098"/>
                <a:ext cx="134697" cy="97107"/>
              </a:xfrm>
              <a:custGeom>
                <a:avLst/>
                <a:gdLst>
                  <a:gd name="T0" fmla="*/ 25 w 41"/>
                  <a:gd name="T1" fmla="*/ 0 h 32"/>
                  <a:gd name="T2" fmla="*/ 4 w 41"/>
                  <a:gd name="T3" fmla="*/ 18 h 32"/>
                  <a:gd name="T4" fmla="*/ 25 w 41"/>
                  <a:gd name="T5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" h="32">
                    <a:moveTo>
                      <a:pt x="25" y="0"/>
                    </a:moveTo>
                    <a:cubicBezTo>
                      <a:pt x="41" y="13"/>
                      <a:pt x="15" y="32"/>
                      <a:pt x="4" y="18"/>
                    </a:cubicBezTo>
                    <a:cubicBezTo>
                      <a:pt x="0" y="5"/>
                      <a:pt x="15" y="0"/>
                      <a:pt x="25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43" name="Freeform 8">
              <a:extLst>
                <a:ext uri="{FF2B5EF4-FFF2-40B4-BE49-F238E27FC236}">
                  <a16:creationId xmlns:a16="http://schemas.microsoft.com/office/drawing/2014/main" id="{EF447936-9AA6-4873-BD6B-3A7DBBCF4E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983502" y="7475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4" name="Freeform 43">
              <a:extLst>
                <a:ext uri="{FF2B5EF4-FFF2-40B4-BE49-F238E27FC236}">
                  <a16:creationId xmlns:a16="http://schemas.microsoft.com/office/drawing/2014/main" id="{CC3E0D11-92C6-4141-B7C5-5B8BA0E40E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929875" y="6000711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5" name="Freeform 51">
              <a:extLst>
                <a:ext uri="{FF2B5EF4-FFF2-40B4-BE49-F238E27FC236}">
                  <a16:creationId xmlns:a16="http://schemas.microsoft.com/office/drawing/2014/main" id="{CA82DB1A-E0D4-4D6D-A64A-868014C794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940382" y="5775849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6" name="Freeform 52">
              <a:extLst>
                <a:ext uri="{FF2B5EF4-FFF2-40B4-BE49-F238E27FC236}">
                  <a16:creationId xmlns:a16="http://schemas.microsoft.com/office/drawing/2014/main" id="{79E9E5C1-D60A-4EA8-9C04-15595A7BB4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938609" y="6434505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7" name="Freeform 53">
              <a:extLst>
                <a:ext uri="{FF2B5EF4-FFF2-40B4-BE49-F238E27FC236}">
                  <a16:creationId xmlns:a16="http://schemas.microsoft.com/office/drawing/2014/main" id="{BAD910CD-D57C-45DA-8A9B-5E3CD57EA6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939890" y="5548501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8" name="Freeform 54">
              <a:extLst>
                <a:ext uri="{FF2B5EF4-FFF2-40B4-BE49-F238E27FC236}">
                  <a16:creationId xmlns:a16="http://schemas.microsoft.com/office/drawing/2014/main" id="{5402826A-583C-4667-AEF8-DAA4269281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958217" y="6215713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9" name="Freeform 55">
              <a:extLst>
                <a:ext uri="{FF2B5EF4-FFF2-40B4-BE49-F238E27FC236}">
                  <a16:creationId xmlns:a16="http://schemas.microsoft.com/office/drawing/2014/main" id="{4E02EBB7-1EC6-4320-B9C9-64E237CB9C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936485" y="5348692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0" name="Freeform 56">
              <a:extLst>
                <a:ext uri="{FF2B5EF4-FFF2-40B4-BE49-F238E27FC236}">
                  <a16:creationId xmlns:a16="http://schemas.microsoft.com/office/drawing/2014/main" id="{C62D78D2-A229-4811-9BFA-43C28BC02A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939447" y="4515392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1" name="Freeform 57">
              <a:extLst>
                <a:ext uri="{FF2B5EF4-FFF2-40B4-BE49-F238E27FC236}">
                  <a16:creationId xmlns:a16="http://schemas.microsoft.com/office/drawing/2014/main" id="{50D562C1-4FFF-4863-9D92-339D7D8674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940588" y="5114466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2" name="Freeform 59">
              <a:extLst>
                <a:ext uri="{FF2B5EF4-FFF2-40B4-BE49-F238E27FC236}">
                  <a16:creationId xmlns:a16="http://schemas.microsoft.com/office/drawing/2014/main" id="{49EA74AB-1F40-426C-9606-B571634E09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967517" y="6658744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3" name="Freeform 60">
              <a:extLst>
                <a:ext uri="{FF2B5EF4-FFF2-40B4-BE49-F238E27FC236}">
                  <a16:creationId xmlns:a16="http://schemas.microsoft.com/office/drawing/2014/main" id="{24E43341-2786-439A-990F-D4DA152990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950066" y="4812543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4" name="Freeform 61">
              <a:extLst>
                <a:ext uri="{FF2B5EF4-FFF2-40B4-BE49-F238E27FC236}">
                  <a16:creationId xmlns:a16="http://schemas.microsoft.com/office/drawing/2014/main" id="{C301CB0C-1558-41B4-B70E-2CC306AB5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457683" y="4920223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5" name="Freeform 78">
              <a:extLst>
                <a:ext uri="{FF2B5EF4-FFF2-40B4-BE49-F238E27FC236}">
                  <a16:creationId xmlns:a16="http://schemas.microsoft.com/office/drawing/2014/main" id="{9EFD2F56-A311-4A9C-98DB-DD899F8451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173283" y="6085341"/>
              <a:ext cx="147990" cy="75075"/>
            </a:xfrm>
            <a:custGeom>
              <a:avLst/>
              <a:gdLst>
                <a:gd name="T0" fmla="*/ 22 w 45"/>
                <a:gd name="T1" fmla="*/ 0 h 25"/>
                <a:gd name="T2" fmla="*/ 28 w 45"/>
                <a:gd name="T3" fmla="*/ 25 h 25"/>
                <a:gd name="T4" fmla="*/ 22 w 4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5">
                  <a:moveTo>
                    <a:pt x="22" y="0"/>
                  </a:moveTo>
                  <a:cubicBezTo>
                    <a:pt x="32" y="1"/>
                    <a:pt x="45" y="21"/>
                    <a:pt x="28" y="25"/>
                  </a:cubicBezTo>
                  <a:cubicBezTo>
                    <a:pt x="9" y="23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6" name="Freeform 79">
              <a:extLst>
                <a:ext uri="{FF2B5EF4-FFF2-40B4-BE49-F238E27FC236}">
                  <a16:creationId xmlns:a16="http://schemas.microsoft.com/office/drawing/2014/main" id="{EB1A7473-AA51-43BA-A524-59689C5D46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184838" y="5860009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7" name="Freeform 80">
              <a:extLst>
                <a:ext uri="{FF2B5EF4-FFF2-40B4-BE49-F238E27FC236}">
                  <a16:creationId xmlns:a16="http://schemas.microsoft.com/office/drawing/2014/main" id="{515EE26E-DD80-4E28-A9E4-E3C1C95930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189291" y="5625478"/>
              <a:ext cx="124951" cy="66098"/>
            </a:xfrm>
            <a:custGeom>
              <a:avLst/>
              <a:gdLst>
                <a:gd name="T0" fmla="*/ 21 w 38"/>
                <a:gd name="T1" fmla="*/ 0 h 22"/>
                <a:gd name="T2" fmla="*/ 21 w 38"/>
                <a:gd name="T3" fmla="*/ 22 h 22"/>
                <a:gd name="T4" fmla="*/ 21 w 38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2">
                  <a:moveTo>
                    <a:pt x="21" y="0"/>
                  </a:moveTo>
                  <a:cubicBezTo>
                    <a:pt x="37" y="2"/>
                    <a:pt x="38" y="20"/>
                    <a:pt x="21" y="22"/>
                  </a:cubicBezTo>
                  <a:cubicBezTo>
                    <a:pt x="9" y="16"/>
                    <a:pt x="0" y="6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8" name="Freeform 81">
              <a:extLst>
                <a:ext uri="{FF2B5EF4-FFF2-40B4-BE49-F238E27FC236}">
                  <a16:creationId xmlns:a16="http://schemas.microsoft.com/office/drawing/2014/main" id="{6CA0BB20-E66B-4B1E-A334-03D3C79226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190291" y="4587943"/>
              <a:ext cx="140901" cy="90579"/>
            </a:xfrm>
            <a:custGeom>
              <a:avLst/>
              <a:gdLst>
                <a:gd name="T0" fmla="*/ 27 w 43"/>
                <a:gd name="T1" fmla="*/ 3 h 30"/>
                <a:gd name="T2" fmla="*/ 40 w 43"/>
                <a:gd name="T3" fmla="*/ 22 h 30"/>
                <a:gd name="T4" fmla="*/ 27 w 43"/>
                <a:gd name="T5" fmla="*/ 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0">
                  <a:moveTo>
                    <a:pt x="27" y="3"/>
                  </a:moveTo>
                  <a:cubicBezTo>
                    <a:pt x="35" y="0"/>
                    <a:pt x="43" y="16"/>
                    <a:pt x="40" y="22"/>
                  </a:cubicBezTo>
                  <a:cubicBezTo>
                    <a:pt x="21" y="30"/>
                    <a:pt x="0" y="15"/>
                    <a:pt x="27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9" name="Freeform 82">
              <a:extLst>
                <a:ext uri="{FF2B5EF4-FFF2-40B4-BE49-F238E27FC236}">
                  <a16:creationId xmlns:a16="http://schemas.microsoft.com/office/drawing/2014/main" id="{927E0985-C47E-44F1-874C-8067B5FEEF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194861" y="4831613"/>
              <a:ext cx="128495" cy="69362"/>
            </a:xfrm>
            <a:custGeom>
              <a:avLst/>
              <a:gdLst>
                <a:gd name="T0" fmla="*/ 16 w 39"/>
                <a:gd name="T1" fmla="*/ 0 h 23"/>
                <a:gd name="T2" fmla="*/ 10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0" name="Freeform 83">
              <a:extLst>
                <a:ext uri="{FF2B5EF4-FFF2-40B4-BE49-F238E27FC236}">
                  <a16:creationId xmlns:a16="http://schemas.microsoft.com/office/drawing/2014/main" id="{F9046F3A-DBB1-4C4D-8D5B-82B836FE4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219646" y="5058270"/>
              <a:ext cx="131153" cy="157493"/>
            </a:xfrm>
            <a:custGeom>
              <a:avLst/>
              <a:gdLst>
                <a:gd name="T0" fmla="*/ 13 w 40"/>
                <a:gd name="T1" fmla="*/ 7 h 52"/>
                <a:gd name="T2" fmla="*/ 0 w 40"/>
                <a:gd name="T3" fmla="*/ 24 h 52"/>
                <a:gd name="T4" fmla="*/ 13 w 40"/>
                <a:gd name="T5" fmla="*/ 7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52">
                  <a:moveTo>
                    <a:pt x="13" y="7"/>
                  </a:moveTo>
                  <a:cubicBezTo>
                    <a:pt x="40" y="12"/>
                    <a:pt x="18" y="52"/>
                    <a:pt x="0" y="24"/>
                  </a:cubicBezTo>
                  <a:cubicBezTo>
                    <a:pt x="2" y="0"/>
                    <a:pt x="6" y="17"/>
                    <a:pt x="13" y="7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1" name="Freeform 84">
              <a:extLst>
                <a:ext uri="{FF2B5EF4-FFF2-40B4-BE49-F238E27FC236}">
                  <a16:creationId xmlns:a16="http://schemas.microsoft.com/office/drawing/2014/main" id="{FE7EE438-DD14-4738-A241-20B943B35A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208630" y="6276872"/>
              <a:ext cx="131153" cy="88130"/>
            </a:xfrm>
            <a:custGeom>
              <a:avLst/>
              <a:gdLst>
                <a:gd name="T0" fmla="*/ 18 w 40"/>
                <a:gd name="T1" fmla="*/ 1 h 29"/>
                <a:gd name="T2" fmla="*/ 6 w 40"/>
                <a:gd name="T3" fmla="*/ 20 h 29"/>
                <a:gd name="T4" fmla="*/ 18 w 40"/>
                <a:gd name="T5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18" y="1"/>
                  </a:moveTo>
                  <a:cubicBezTo>
                    <a:pt x="40" y="6"/>
                    <a:pt x="25" y="29"/>
                    <a:pt x="6" y="20"/>
                  </a:cubicBezTo>
                  <a:cubicBezTo>
                    <a:pt x="0" y="10"/>
                    <a:pt x="5" y="0"/>
                    <a:pt x="1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2" name="Freeform 86">
              <a:extLst>
                <a:ext uri="{FF2B5EF4-FFF2-40B4-BE49-F238E27FC236}">
                  <a16:creationId xmlns:a16="http://schemas.microsoft.com/office/drawing/2014/main" id="{CCD6D4A0-93F3-450E-855C-A0EABF8208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222208" y="6707185"/>
              <a:ext cx="131153" cy="112612"/>
            </a:xfrm>
            <a:custGeom>
              <a:avLst/>
              <a:gdLst>
                <a:gd name="T0" fmla="*/ 22 w 40"/>
                <a:gd name="T1" fmla="*/ 1 h 37"/>
                <a:gd name="T2" fmla="*/ 15 w 40"/>
                <a:gd name="T3" fmla="*/ 23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40" y="3"/>
                    <a:pt x="33" y="37"/>
                    <a:pt x="15" y="23"/>
                  </a:cubicBezTo>
                  <a:cubicBezTo>
                    <a:pt x="0" y="20"/>
                    <a:pt x="7" y="0"/>
                    <a:pt x="22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3" name="Freeform 89">
              <a:extLst>
                <a:ext uri="{FF2B5EF4-FFF2-40B4-BE49-F238E27FC236}">
                  <a16:creationId xmlns:a16="http://schemas.microsoft.com/office/drawing/2014/main" id="{FFC49BA2-2C2F-4532-8C33-1DB7C24A9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240314" y="5335087"/>
              <a:ext cx="134697" cy="93027"/>
            </a:xfrm>
            <a:custGeom>
              <a:avLst/>
              <a:gdLst>
                <a:gd name="T0" fmla="*/ 23 w 41"/>
                <a:gd name="T1" fmla="*/ 0 h 31"/>
                <a:gd name="T2" fmla="*/ 16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3"/>
                    <a:pt x="41" y="31"/>
                    <a:pt x="16" y="25"/>
                  </a:cubicBezTo>
                  <a:cubicBezTo>
                    <a:pt x="0" y="7"/>
                    <a:pt x="14" y="4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4" name="Freeform 90">
              <a:extLst>
                <a:ext uri="{FF2B5EF4-FFF2-40B4-BE49-F238E27FC236}">
                  <a16:creationId xmlns:a16="http://schemas.microsoft.com/office/drawing/2014/main" id="{B9C3E3E0-3543-4DB4-9553-C483590B4F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294500" y="4796228"/>
              <a:ext cx="2659" cy="8977"/>
            </a:xfrm>
            <a:custGeom>
              <a:avLst/>
              <a:gdLst>
                <a:gd name="T0" fmla="*/ 0 w 1"/>
                <a:gd name="T1" fmla="*/ 0 h 3"/>
                <a:gd name="T2" fmla="*/ 0 w 1"/>
                <a:gd name="T3" fmla="*/ 2 h 3"/>
                <a:gd name="T4" fmla="*/ 0 w 1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3">
                  <a:moveTo>
                    <a:pt x="0" y="0"/>
                  </a:moveTo>
                  <a:cubicBezTo>
                    <a:pt x="1" y="0"/>
                    <a:pt x="1" y="3"/>
                    <a:pt x="0" y="2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5" name="Freeform 105">
              <a:extLst>
                <a:ext uri="{FF2B5EF4-FFF2-40B4-BE49-F238E27FC236}">
                  <a16:creationId xmlns:a16="http://schemas.microsoft.com/office/drawing/2014/main" id="{D1611641-4970-4C93-B005-82D774C7A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442851" y="4806487"/>
              <a:ext cx="140901" cy="93027"/>
            </a:xfrm>
            <a:custGeom>
              <a:avLst/>
              <a:gdLst>
                <a:gd name="T0" fmla="*/ 26 w 43"/>
                <a:gd name="T1" fmla="*/ 3 h 31"/>
                <a:gd name="T2" fmla="*/ 39 w 43"/>
                <a:gd name="T3" fmla="*/ 23 h 31"/>
                <a:gd name="T4" fmla="*/ 26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6" y="3"/>
                  </a:moveTo>
                  <a:cubicBezTo>
                    <a:pt x="34" y="0"/>
                    <a:pt x="43" y="17"/>
                    <a:pt x="39" y="23"/>
                  </a:cubicBezTo>
                  <a:cubicBezTo>
                    <a:pt x="20" y="31"/>
                    <a:pt x="0" y="15"/>
                    <a:pt x="26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6" name="Freeform 106">
              <a:extLst>
                <a:ext uri="{FF2B5EF4-FFF2-40B4-BE49-F238E27FC236}">
                  <a16:creationId xmlns:a16="http://schemas.microsoft.com/office/drawing/2014/main" id="{40083E90-33FD-4861-8B17-340056901B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459418" y="6195286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7" name="Freeform 107">
              <a:extLst>
                <a:ext uri="{FF2B5EF4-FFF2-40B4-BE49-F238E27FC236}">
                  <a16:creationId xmlns:a16="http://schemas.microsoft.com/office/drawing/2014/main" id="{94952852-5E0A-47E7-B0C6-F92962CC25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454157" y="4530841"/>
              <a:ext cx="154193" cy="81603"/>
            </a:xfrm>
            <a:custGeom>
              <a:avLst/>
              <a:gdLst>
                <a:gd name="T0" fmla="*/ 31 w 47"/>
                <a:gd name="T1" fmla="*/ 0 h 27"/>
                <a:gd name="T2" fmla="*/ 17 w 47"/>
                <a:gd name="T3" fmla="*/ 23 h 27"/>
                <a:gd name="T4" fmla="*/ 31 w 47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7">
                  <a:moveTo>
                    <a:pt x="31" y="0"/>
                  </a:moveTo>
                  <a:cubicBezTo>
                    <a:pt x="47" y="10"/>
                    <a:pt x="32" y="27"/>
                    <a:pt x="17" y="23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8" name="Freeform 108">
              <a:extLst>
                <a:ext uri="{FF2B5EF4-FFF2-40B4-BE49-F238E27FC236}">
                  <a16:creationId xmlns:a16="http://schemas.microsoft.com/office/drawing/2014/main" id="{3EA0ADD2-2C5C-4EBB-AC72-FE268D4C6A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475038" y="5591969"/>
              <a:ext cx="121406" cy="90579"/>
            </a:xfrm>
            <a:custGeom>
              <a:avLst/>
              <a:gdLst>
                <a:gd name="T0" fmla="*/ 26 w 37"/>
                <a:gd name="T1" fmla="*/ 1 h 30"/>
                <a:gd name="T2" fmla="*/ 35 w 37"/>
                <a:gd name="T3" fmla="*/ 21 h 30"/>
                <a:gd name="T4" fmla="*/ 26 w 37"/>
                <a:gd name="T5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0">
                  <a:moveTo>
                    <a:pt x="26" y="1"/>
                  </a:moveTo>
                  <a:cubicBezTo>
                    <a:pt x="35" y="0"/>
                    <a:pt x="37" y="13"/>
                    <a:pt x="35" y="21"/>
                  </a:cubicBezTo>
                  <a:cubicBezTo>
                    <a:pt x="14" y="30"/>
                    <a:pt x="0" y="8"/>
                    <a:pt x="26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9" name="Freeform 109">
              <a:extLst>
                <a:ext uri="{FF2B5EF4-FFF2-40B4-BE49-F238E27FC236}">
                  <a16:creationId xmlns:a16="http://schemas.microsoft.com/office/drawing/2014/main" id="{CCF7EDDF-9DA6-4F4F-A8D9-6F9D608F97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459054" y="5096357"/>
              <a:ext cx="154193" cy="84866"/>
            </a:xfrm>
            <a:custGeom>
              <a:avLst/>
              <a:gdLst>
                <a:gd name="T0" fmla="*/ 26 w 47"/>
                <a:gd name="T1" fmla="*/ 0 h 28"/>
                <a:gd name="T2" fmla="*/ 10 w 47"/>
                <a:gd name="T3" fmla="*/ 26 h 28"/>
                <a:gd name="T4" fmla="*/ 26 w 47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8">
                  <a:moveTo>
                    <a:pt x="26" y="0"/>
                  </a:moveTo>
                  <a:cubicBezTo>
                    <a:pt x="47" y="13"/>
                    <a:pt x="28" y="28"/>
                    <a:pt x="10" y="26"/>
                  </a:cubicBezTo>
                  <a:cubicBezTo>
                    <a:pt x="0" y="13"/>
                    <a:pt x="15" y="4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0" name="Freeform 110">
              <a:extLst>
                <a:ext uri="{FF2B5EF4-FFF2-40B4-BE49-F238E27FC236}">
                  <a16:creationId xmlns:a16="http://schemas.microsoft.com/office/drawing/2014/main" id="{B4ACE8BD-5655-44BC-9DD6-5791448B2B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488783" y="6425985"/>
              <a:ext cx="127608" cy="114243"/>
            </a:xfrm>
            <a:custGeom>
              <a:avLst/>
              <a:gdLst>
                <a:gd name="T0" fmla="*/ 21 w 39"/>
                <a:gd name="T1" fmla="*/ 1 h 38"/>
                <a:gd name="T2" fmla="*/ 39 w 39"/>
                <a:gd name="T3" fmla="*/ 18 h 38"/>
                <a:gd name="T4" fmla="*/ 21 w 39"/>
                <a:gd name="T5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8">
                  <a:moveTo>
                    <a:pt x="21" y="1"/>
                  </a:moveTo>
                  <a:cubicBezTo>
                    <a:pt x="35" y="0"/>
                    <a:pt x="38" y="8"/>
                    <a:pt x="39" y="18"/>
                  </a:cubicBezTo>
                  <a:cubicBezTo>
                    <a:pt x="25" y="38"/>
                    <a:pt x="0" y="13"/>
                    <a:pt x="2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1" name="Freeform 111">
              <a:extLst>
                <a:ext uri="{FF2B5EF4-FFF2-40B4-BE49-F238E27FC236}">
                  <a16:creationId xmlns:a16="http://schemas.microsoft.com/office/drawing/2014/main" id="{6C8B78B0-ADF5-4E39-8488-83382AF0DA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484039" y="5365413"/>
              <a:ext cx="131153" cy="87315"/>
            </a:xfrm>
            <a:custGeom>
              <a:avLst/>
              <a:gdLst>
                <a:gd name="T0" fmla="*/ 24 w 40"/>
                <a:gd name="T1" fmla="*/ 0 h 29"/>
                <a:gd name="T2" fmla="*/ 20 w 40"/>
                <a:gd name="T3" fmla="*/ 25 h 29"/>
                <a:gd name="T4" fmla="*/ 24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4" y="0"/>
                  </a:moveTo>
                  <a:cubicBezTo>
                    <a:pt x="40" y="1"/>
                    <a:pt x="35" y="29"/>
                    <a:pt x="20" y="25"/>
                  </a:cubicBezTo>
                  <a:cubicBezTo>
                    <a:pt x="0" y="19"/>
                    <a:pt x="5" y="2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2" name="Freeform 112">
              <a:extLst>
                <a:ext uri="{FF2B5EF4-FFF2-40B4-BE49-F238E27FC236}">
                  <a16:creationId xmlns:a16="http://schemas.microsoft.com/office/drawing/2014/main" id="{07597995-748E-4B55-A4B9-DF71D499FF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487829" y="5889779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1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3" name="Freeform 32">
              <a:extLst>
                <a:ext uri="{FF2B5EF4-FFF2-40B4-BE49-F238E27FC236}">
                  <a16:creationId xmlns:a16="http://schemas.microsoft.com/office/drawing/2014/main" id="{28639BDB-3882-43F7-93C4-66E9F7E41D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974021" y="3479196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4" name="Freeform 33">
              <a:extLst>
                <a:ext uri="{FF2B5EF4-FFF2-40B4-BE49-F238E27FC236}">
                  <a16:creationId xmlns:a16="http://schemas.microsoft.com/office/drawing/2014/main" id="{8A0AF7DA-1B05-49CD-8367-3C63151C38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937018" y="2418893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5" name="Freeform 34">
              <a:extLst>
                <a:ext uri="{FF2B5EF4-FFF2-40B4-BE49-F238E27FC236}">
                  <a16:creationId xmlns:a16="http://schemas.microsoft.com/office/drawing/2014/main" id="{9F93108D-4661-454E-8F6E-63F910B186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949926" y="1412594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6" name="Freeform 35">
              <a:extLst>
                <a:ext uri="{FF2B5EF4-FFF2-40B4-BE49-F238E27FC236}">
                  <a16:creationId xmlns:a16="http://schemas.microsoft.com/office/drawing/2014/main" id="{87E22E6B-5EC7-473E-9BDF-DDAA9A6474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543732" y="1866166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7" name="Freeform 36">
              <a:extLst>
                <a:ext uri="{FF2B5EF4-FFF2-40B4-BE49-F238E27FC236}">
                  <a16:creationId xmlns:a16="http://schemas.microsoft.com/office/drawing/2014/main" id="{CADF4DD2-27C7-454B-9F32-B2707E0FC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972389" y="731937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8" name="Freeform 37">
              <a:extLst>
                <a:ext uri="{FF2B5EF4-FFF2-40B4-BE49-F238E27FC236}">
                  <a16:creationId xmlns:a16="http://schemas.microsoft.com/office/drawing/2014/main" id="{718D23B6-4347-4B9E-B3EF-A0A9A13EF3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989866" y="3699631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9" name="Freeform 38">
              <a:extLst>
                <a:ext uri="{FF2B5EF4-FFF2-40B4-BE49-F238E27FC236}">
                  <a16:creationId xmlns:a16="http://schemas.microsoft.com/office/drawing/2014/main" id="{D1448697-37CA-47CF-8C3D-F2DF2383A7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969791" y="1911761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0" name="Freeform 39">
              <a:extLst>
                <a:ext uri="{FF2B5EF4-FFF2-40B4-BE49-F238E27FC236}">
                  <a16:creationId xmlns:a16="http://schemas.microsoft.com/office/drawing/2014/main" id="{F5D8564C-C91F-4081-B3D0-99AC95260A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974138" y="1658399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1" name="Freeform 40">
              <a:extLst>
                <a:ext uri="{FF2B5EF4-FFF2-40B4-BE49-F238E27FC236}">
                  <a16:creationId xmlns:a16="http://schemas.microsoft.com/office/drawing/2014/main" id="{E0DFDBCB-F6B7-4C88-8692-AA6C4631E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975630" y="4201698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2" name="Freeform 41">
              <a:extLst>
                <a:ext uri="{FF2B5EF4-FFF2-40B4-BE49-F238E27FC236}">
                  <a16:creationId xmlns:a16="http://schemas.microsoft.com/office/drawing/2014/main" id="{03DC3BAD-FDE4-4699-A9B7-0EAF537E3B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972389" y="524409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3" name="Freeform 42">
              <a:extLst>
                <a:ext uri="{FF2B5EF4-FFF2-40B4-BE49-F238E27FC236}">
                  <a16:creationId xmlns:a16="http://schemas.microsoft.com/office/drawing/2014/main" id="{74D2A2BB-B355-444B-A825-BC3124E74D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607663" y="63461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4" name="Freeform 44">
              <a:extLst>
                <a:ext uri="{FF2B5EF4-FFF2-40B4-BE49-F238E27FC236}">
                  <a16:creationId xmlns:a16="http://schemas.microsoft.com/office/drawing/2014/main" id="{6BA13D45-647D-469B-A330-6A1E7C30CD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993723" y="2715738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5" name="Freeform 45">
              <a:extLst>
                <a:ext uri="{FF2B5EF4-FFF2-40B4-BE49-F238E27FC236}">
                  <a16:creationId xmlns:a16="http://schemas.microsoft.com/office/drawing/2014/main" id="{582FD052-32A0-4DE5-8E13-61623B628E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002582" y="1040316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6" name="Freeform 46">
              <a:extLst>
                <a:ext uri="{FF2B5EF4-FFF2-40B4-BE49-F238E27FC236}">
                  <a16:creationId xmlns:a16="http://schemas.microsoft.com/office/drawing/2014/main" id="{B568485A-4DD9-45DC-A69C-52B08C6E99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976562" y="3969079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" name="Freeform 47">
              <a:extLst>
                <a:ext uri="{FF2B5EF4-FFF2-40B4-BE49-F238E27FC236}">
                  <a16:creationId xmlns:a16="http://schemas.microsoft.com/office/drawing/2014/main" id="{F0289B14-9A38-4873-B5E4-B2AF9B9F48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991833" y="2953392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8" name="Freeform 48">
              <a:extLst>
                <a:ext uri="{FF2B5EF4-FFF2-40B4-BE49-F238E27FC236}">
                  <a16:creationId xmlns:a16="http://schemas.microsoft.com/office/drawing/2014/main" id="{4DFB9DAA-1189-41D2-B2DA-A0C618361A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010754" y="3186047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9" name="Freeform 49">
              <a:extLst>
                <a:ext uri="{FF2B5EF4-FFF2-40B4-BE49-F238E27FC236}">
                  <a16:creationId xmlns:a16="http://schemas.microsoft.com/office/drawing/2014/main" id="{CA0ECA5A-2C52-4A35-9066-80A01F7E08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018344" y="291930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0" name="Freeform 62">
              <a:extLst>
                <a:ext uri="{FF2B5EF4-FFF2-40B4-BE49-F238E27FC236}">
                  <a16:creationId xmlns:a16="http://schemas.microsoft.com/office/drawing/2014/main" id="{3969E6EE-0CB6-4C99-A3B8-422FBD6D3A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203486" y="3855812"/>
              <a:ext cx="150648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4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1" name="Freeform 63">
              <a:extLst>
                <a:ext uri="{FF2B5EF4-FFF2-40B4-BE49-F238E27FC236}">
                  <a16:creationId xmlns:a16="http://schemas.microsoft.com/office/drawing/2014/main" id="{A2C89BE4-E8EA-4862-A49F-74E984B41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221370" y="2668238"/>
              <a:ext cx="121406" cy="124036"/>
            </a:xfrm>
            <a:custGeom>
              <a:avLst/>
              <a:gdLst>
                <a:gd name="T0" fmla="*/ 24 w 37"/>
                <a:gd name="T1" fmla="*/ 4 h 41"/>
                <a:gd name="T2" fmla="*/ 29 w 37"/>
                <a:gd name="T3" fmla="*/ 26 h 41"/>
                <a:gd name="T4" fmla="*/ 24 w 37"/>
                <a:gd name="T5" fmla="*/ 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41">
                  <a:moveTo>
                    <a:pt x="24" y="4"/>
                  </a:moveTo>
                  <a:cubicBezTo>
                    <a:pt x="37" y="1"/>
                    <a:pt x="28" y="18"/>
                    <a:pt x="29" y="26"/>
                  </a:cubicBezTo>
                  <a:cubicBezTo>
                    <a:pt x="8" y="41"/>
                    <a:pt x="0" y="0"/>
                    <a:pt x="24" y="4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2" name="Freeform 64">
              <a:extLst>
                <a:ext uri="{FF2B5EF4-FFF2-40B4-BE49-F238E27FC236}">
                  <a16:creationId xmlns:a16="http://schemas.microsoft.com/office/drawing/2014/main" id="{78DD5330-374E-43EA-B7D6-10BA1F2762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237469" y="4098824"/>
              <a:ext cx="137356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3" name="Freeform 65">
              <a:extLst>
                <a:ext uri="{FF2B5EF4-FFF2-40B4-BE49-F238E27FC236}">
                  <a16:creationId xmlns:a16="http://schemas.microsoft.com/office/drawing/2014/main" id="{EBC8CDE9-3229-43F8-A3C1-47A48F36BB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252788" y="2976026"/>
              <a:ext cx="121406" cy="79154"/>
            </a:xfrm>
            <a:custGeom>
              <a:avLst/>
              <a:gdLst>
                <a:gd name="T0" fmla="*/ 19 w 37"/>
                <a:gd name="T1" fmla="*/ 0 h 26"/>
                <a:gd name="T2" fmla="*/ 22 w 37"/>
                <a:gd name="T3" fmla="*/ 26 h 26"/>
                <a:gd name="T4" fmla="*/ 19 w 37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6">
                  <a:moveTo>
                    <a:pt x="19" y="0"/>
                  </a:moveTo>
                  <a:cubicBezTo>
                    <a:pt x="31" y="1"/>
                    <a:pt x="37" y="23"/>
                    <a:pt x="22" y="26"/>
                  </a:cubicBezTo>
                  <a:cubicBezTo>
                    <a:pt x="2" y="26"/>
                    <a:pt x="0" y="0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4" name="Freeform 66">
              <a:extLst>
                <a:ext uri="{FF2B5EF4-FFF2-40B4-BE49-F238E27FC236}">
                  <a16:creationId xmlns:a16="http://schemas.microsoft.com/office/drawing/2014/main" id="{623FE43E-D941-409A-8679-EACA240146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255259" y="1396948"/>
              <a:ext cx="131153" cy="111796"/>
            </a:xfrm>
            <a:custGeom>
              <a:avLst/>
              <a:gdLst>
                <a:gd name="T0" fmla="*/ 22 w 40"/>
                <a:gd name="T1" fmla="*/ 1 h 37"/>
                <a:gd name="T2" fmla="*/ 40 w 40"/>
                <a:gd name="T3" fmla="*/ 18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36" y="0"/>
                    <a:pt x="40" y="8"/>
                    <a:pt x="40" y="18"/>
                  </a:cubicBezTo>
                  <a:cubicBezTo>
                    <a:pt x="27" y="37"/>
                    <a:pt x="0" y="14"/>
                    <a:pt x="22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5" name="Freeform 67">
              <a:extLst>
                <a:ext uri="{FF2B5EF4-FFF2-40B4-BE49-F238E27FC236}">
                  <a16:creationId xmlns:a16="http://schemas.microsoft.com/office/drawing/2014/main" id="{1240FB87-B56D-42D4-BB5C-D35C7FB391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248495" y="2174398"/>
              <a:ext cx="157737" cy="118324"/>
            </a:xfrm>
            <a:custGeom>
              <a:avLst/>
              <a:gdLst>
                <a:gd name="T0" fmla="*/ 28 w 48"/>
                <a:gd name="T1" fmla="*/ 1 h 39"/>
                <a:gd name="T2" fmla="*/ 46 w 48"/>
                <a:gd name="T3" fmla="*/ 11 h 39"/>
                <a:gd name="T4" fmla="*/ 28 w 48"/>
                <a:gd name="T5" fmla="*/ 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39">
                  <a:moveTo>
                    <a:pt x="28" y="1"/>
                  </a:moveTo>
                  <a:cubicBezTo>
                    <a:pt x="39" y="0"/>
                    <a:pt x="43" y="5"/>
                    <a:pt x="46" y="11"/>
                  </a:cubicBezTo>
                  <a:cubicBezTo>
                    <a:pt x="48" y="39"/>
                    <a:pt x="0" y="17"/>
                    <a:pt x="2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6" name="Freeform 68">
              <a:extLst>
                <a:ext uri="{FF2B5EF4-FFF2-40B4-BE49-F238E27FC236}">
                  <a16:creationId xmlns:a16="http://schemas.microsoft.com/office/drawing/2014/main" id="{0E8F864D-8E69-4D35-9BEA-5BC7B0319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263642" y="3511426"/>
              <a:ext cx="115202" cy="124036"/>
            </a:xfrm>
            <a:custGeom>
              <a:avLst/>
              <a:gdLst>
                <a:gd name="T0" fmla="*/ 16 w 35"/>
                <a:gd name="T1" fmla="*/ 4 h 41"/>
                <a:gd name="T2" fmla="*/ 33 w 35"/>
                <a:gd name="T3" fmla="*/ 15 h 41"/>
                <a:gd name="T4" fmla="*/ 16 w 35"/>
                <a:gd name="T5" fmla="*/ 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1">
                  <a:moveTo>
                    <a:pt x="16" y="4"/>
                  </a:moveTo>
                  <a:cubicBezTo>
                    <a:pt x="35" y="5"/>
                    <a:pt x="32" y="0"/>
                    <a:pt x="33" y="15"/>
                  </a:cubicBezTo>
                  <a:cubicBezTo>
                    <a:pt x="34" y="41"/>
                    <a:pt x="0" y="23"/>
                    <a:pt x="16" y="4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7" name="Freeform 69">
              <a:extLst>
                <a:ext uri="{FF2B5EF4-FFF2-40B4-BE49-F238E27FC236}">
                  <a16:creationId xmlns:a16="http://schemas.microsoft.com/office/drawing/2014/main" id="{961ED267-A8A8-4A92-AA7D-130EF69D79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255142" y="1114703"/>
              <a:ext cx="144445" cy="111796"/>
            </a:xfrm>
            <a:custGeom>
              <a:avLst/>
              <a:gdLst>
                <a:gd name="T0" fmla="*/ 29 w 44"/>
                <a:gd name="T1" fmla="*/ 0 h 37"/>
                <a:gd name="T2" fmla="*/ 42 w 44"/>
                <a:gd name="T3" fmla="*/ 21 h 37"/>
                <a:gd name="T4" fmla="*/ 29 w 44"/>
                <a:gd name="T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7">
                  <a:moveTo>
                    <a:pt x="29" y="0"/>
                  </a:moveTo>
                  <a:cubicBezTo>
                    <a:pt x="36" y="2"/>
                    <a:pt x="44" y="12"/>
                    <a:pt x="42" y="21"/>
                  </a:cubicBezTo>
                  <a:cubicBezTo>
                    <a:pt x="25" y="37"/>
                    <a:pt x="0" y="7"/>
                    <a:pt x="2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8" name="Freeform 70">
              <a:extLst>
                <a:ext uri="{FF2B5EF4-FFF2-40B4-BE49-F238E27FC236}">
                  <a16:creationId xmlns:a16="http://schemas.microsoft.com/office/drawing/2014/main" id="{D73E611B-EF5E-4E4B-93BA-0BAD56982C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304221" y="558865"/>
              <a:ext cx="131153" cy="75890"/>
            </a:xfrm>
            <a:custGeom>
              <a:avLst/>
              <a:gdLst>
                <a:gd name="T0" fmla="*/ 18 w 40"/>
                <a:gd name="T1" fmla="*/ 0 h 25"/>
                <a:gd name="T2" fmla="*/ 7 w 40"/>
                <a:gd name="T3" fmla="*/ 21 h 25"/>
                <a:gd name="T4" fmla="*/ 18 w 40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5">
                  <a:moveTo>
                    <a:pt x="18" y="0"/>
                  </a:moveTo>
                  <a:cubicBezTo>
                    <a:pt x="40" y="9"/>
                    <a:pt x="26" y="25"/>
                    <a:pt x="7" y="21"/>
                  </a:cubicBezTo>
                  <a:cubicBezTo>
                    <a:pt x="0" y="11"/>
                    <a:pt x="5" y="0"/>
                    <a:pt x="1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9" name="Freeform 71">
              <a:extLst>
                <a:ext uri="{FF2B5EF4-FFF2-40B4-BE49-F238E27FC236}">
                  <a16:creationId xmlns:a16="http://schemas.microsoft.com/office/drawing/2014/main" id="{6A5AADC7-B0CE-4F14-A4FE-B5F852D412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256891" y="1656570"/>
              <a:ext cx="131153" cy="90579"/>
            </a:xfrm>
            <a:custGeom>
              <a:avLst/>
              <a:gdLst>
                <a:gd name="T0" fmla="*/ 22 w 40"/>
                <a:gd name="T1" fmla="*/ 0 h 30"/>
                <a:gd name="T2" fmla="*/ 16 w 40"/>
                <a:gd name="T3" fmla="*/ 26 h 30"/>
                <a:gd name="T4" fmla="*/ 22 w 40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0">
                  <a:moveTo>
                    <a:pt x="22" y="0"/>
                  </a:moveTo>
                  <a:cubicBezTo>
                    <a:pt x="39" y="3"/>
                    <a:pt x="40" y="30"/>
                    <a:pt x="16" y="26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0" name="Freeform 72">
              <a:extLst>
                <a:ext uri="{FF2B5EF4-FFF2-40B4-BE49-F238E27FC236}">
                  <a16:creationId xmlns:a16="http://schemas.microsoft.com/office/drawing/2014/main" id="{150B1A56-3AEB-4922-A18D-15B3A9E911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260154" y="1883429"/>
              <a:ext cx="131153" cy="90579"/>
            </a:xfrm>
            <a:custGeom>
              <a:avLst/>
              <a:gdLst>
                <a:gd name="T0" fmla="*/ 22 w 40"/>
                <a:gd name="T1" fmla="*/ 0 h 30"/>
                <a:gd name="T2" fmla="*/ 17 w 40"/>
                <a:gd name="T3" fmla="*/ 26 h 30"/>
                <a:gd name="T4" fmla="*/ 22 w 40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0">
                  <a:moveTo>
                    <a:pt x="22" y="0"/>
                  </a:moveTo>
                  <a:cubicBezTo>
                    <a:pt x="40" y="1"/>
                    <a:pt x="40" y="30"/>
                    <a:pt x="17" y="26"/>
                  </a:cubicBezTo>
                  <a:cubicBezTo>
                    <a:pt x="0" y="7"/>
                    <a:pt x="15" y="5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1" name="Freeform 73">
              <a:extLst>
                <a:ext uri="{FF2B5EF4-FFF2-40B4-BE49-F238E27FC236}">
                  <a16:creationId xmlns:a16="http://schemas.microsoft.com/office/drawing/2014/main" id="{93CB2ECB-40C7-4CFF-8B96-49D84DBDED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265028" y="2389592"/>
              <a:ext cx="121406" cy="84051"/>
            </a:xfrm>
            <a:custGeom>
              <a:avLst/>
              <a:gdLst>
                <a:gd name="T0" fmla="*/ 13 w 37"/>
                <a:gd name="T1" fmla="*/ 2 h 28"/>
                <a:gd name="T2" fmla="*/ 29 w 37"/>
                <a:gd name="T3" fmla="*/ 9 h 28"/>
                <a:gd name="T4" fmla="*/ 14 w 37"/>
                <a:gd name="T5" fmla="*/ 28 h 28"/>
                <a:gd name="T6" fmla="*/ 13 w 37"/>
                <a:gd name="T7" fmla="*/ 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8">
                  <a:moveTo>
                    <a:pt x="13" y="2"/>
                  </a:moveTo>
                  <a:cubicBezTo>
                    <a:pt x="23" y="0"/>
                    <a:pt x="25" y="4"/>
                    <a:pt x="29" y="9"/>
                  </a:cubicBezTo>
                  <a:cubicBezTo>
                    <a:pt x="37" y="19"/>
                    <a:pt x="25" y="25"/>
                    <a:pt x="14" y="28"/>
                  </a:cubicBezTo>
                  <a:cubicBezTo>
                    <a:pt x="4" y="21"/>
                    <a:pt x="0" y="7"/>
                    <a:pt x="13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2" name="Freeform 74">
              <a:extLst>
                <a:ext uri="{FF2B5EF4-FFF2-40B4-BE49-F238E27FC236}">
                  <a16:creationId xmlns:a16="http://schemas.microsoft.com/office/drawing/2014/main" id="{77082064-D677-4175-9DF3-4AAA29246B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281126" y="772588"/>
              <a:ext cx="137356" cy="120771"/>
            </a:xfrm>
            <a:custGeom>
              <a:avLst/>
              <a:gdLst>
                <a:gd name="T0" fmla="*/ 19 w 42"/>
                <a:gd name="T1" fmla="*/ 0 h 40"/>
                <a:gd name="T2" fmla="*/ 4 w 42"/>
                <a:gd name="T3" fmla="*/ 19 h 40"/>
                <a:gd name="T4" fmla="*/ 19 w 42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40">
                  <a:moveTo>
                    <a:pt x="19" y="0"/>
                  </a:moveTo>
                  <a:cubicBezTo>
                    <a:pt x="42" y="10"/>
                    <a:pt x="20" y="40"/>
                    <a:pt x="4" y="19"/>
                  </a:cubicBezTo>
                  <a:cubicBezTo>
                    <a:pt x="0" y="6"/>
                    <a:pt x="8" y="1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3" name="Freeform 75">
              <a:extLst>
                <a:ext uri="{FF2B5EF4-FFF2-40B4-BE49-F238E27FC236}">
                  <a16:creationId xmlns:a16="http://schemas.microsoft.com/office/drawing/2014/main" id="{793C90AC-25CB-4BA8-BA64-3BE8674DBA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194978" y="4360624"/>
              <a:ext cx="128495" cy="78339"/>
            </a:xfrm>
            <a:custGeom>
              <a:avLst/>
              <a:gdLst>
                <a:gd name="T0" fmla="*/ 23 w 39"/>
                <a:gd name="T1" fmla="*/ 0 h 26"/>
                <a:gd name="T2" fmla="*/ 19 w 39"/>
                <a:gd name="T3" fmla="*/ 26 h 26"/>
                <a:gd name="T4" fmla="*/ 23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3" y="0"/>
                  </a:moveTo>
                  <a:cubicBezTo>
                    <a:pt x="39" y="3"/>
                    <a:pt x="34" y="25"/>
                    <a:pt x="19" y="26"/>
                  </a:cubicBezTo>
                  <a:cubicBezTo>
                    <a:pt x="0" y="19"/>
                    <a:pt x="7" y="3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4" name="Freeform 77">
              <a:extLst>
                <a:ext uri="{FF2B5EF4-FFF2-40B4-BE49-F238E27FC236}">
                  <a16:creationId xmlns:a16="http://schemas.microsoft.com/office/drawing/2014/main" id="{B559AEC6-6EB2-4DB6-AC71-4288F29C33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266692" y="3199605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3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5" name="Freeform 85">
              <a:extLst>
                <a:ext uri="{FF2B5EF4-FFF2-40B4-BE49-F238E27FC236}">
                  <a16:creationId xmlns:a16="http://schemas.microsoft.com/office/drawing/2014/main" id="{FA44E75F-1E67-4CE5-9031-B51E54BBD4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304360" y="349754"/>
              <a:ext cx="127608" cy="97107"/>
            </a:xfrm>
            <a:custGeom>
              <a:avLst/>
              <a:gdLst>
                <a:gd name="T0" fmla="*/ 21 w 39"/>
                <a:gd name="T1" fmla="*/ 0 h 32"/>
                <a:gd name="T2" fmla="*/ 13 w 39"/>
                <a:gd name="T3" fmla="*/ 20 h 32"/>
                <a:gd name="T4" fmla="*/ 21 w 39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2">
                  <a:moveTo>
                    <a:pt x="21" y="0"/>
                  </a:moveTo>
                  <a:cubicBezTo>
                    <a:pt x="39" y="2"/>
                    <a:pt x="32" y="32"/>
                    <a:pt x="13" y="20"/>
                  </a:cubicBezTo>
                  <a:cubicBezTo>
                    <a:pt x="3" y="23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6" name="Freeform 87">
              <a:extLst>
                <a:ext uri="{FF2B5EF4-FFF2-40B4-BE49-F238E27FC236}">
                  <a16:creationId xmlns:a16="http://schemas.microsoft.com/office/drawing/2014/main" id="{5FAED826-72E1-4FD0-B991-CA76C09309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309792" y="133248"/>
              <a:ext cx="134697" cy="90579"/>
            </a:xfrm>
            <a:custGeom>
              <a:avLst/>
              <a:gdLst>
                <a:gd name="T0" fmla="*/ 27 w 41"/>
                <a:gd name="T1" fmla="*/ 0 h 30"/>
                <a:gd name="T2" fmla="*/ 41 w 41"/>
                <a:gd name="T3" fmla="*/ 19 h 30"/>
                <a:gd name="T4" fmla="*/ 27 w 41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0">
                  <a:moveTo>
                    <a:pt x="27" y="0"/>
                  </a:moveTo>
                  <a:cubicBezTo>
                    <a:pt x="35" y="0"/>
                    <a:pt x="40" y="11"/>
                    <a:pt x="41" y="19"/>
                  </a:cubicBezTo>
                  <a:cubicBezTo>
                    <a:pt x="21" y="30"/>
                    <a:pt x="0" y="10"/>
                    <a:pt x="27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7" name="Freeform 88">
              <a:extLst>
                <a:ext uri="{FF2B5EF4-FFF2-40B4-BE49-F238E27FC236}">
                  <a16:creationId xmlns:a16="http://schemas.microsoft.com/office/drawing/2014/main" id="{84FB6649-2CD7-4260-B0FC-6D2AE0356F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337724" y="1170884"/>
              <a:ext cx="6204" cy="6527"/>
            </a:xfrm>
            <a:custGeom>
              <a:avLst/>
              <a:gdLst>
                <a:gd name="T0" fmla="*/ 0 w 2"/>
                <a:gd name="T1" fmla="*/ 0 h 2"/>
                <a:gd name="T2" fmla="*/ 2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1" y="1"/>
                    <a:pt x="2" y="2"/>
                  </a:cubicBezTo>
                  <a:cubicBezTo>
                    <a:pt x="1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8" name="Freeform 91">
              <a:extLst>
                <a:ext uri="{FF2B5EF4-FFF2-40B4-BE49-F238E27FC236}">
                  <a16:creationId xmlns:a16="http://schemas.microsoft.com/office/drawing/2014/main" id="{549A4CFC-747E-4FF8-B1CB-3878D0F67D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486185" y="4035772"/>
              <a:ext cx="118747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0" y="1"/>
                    <a:pt x="36" y="24"/>
                    <a:pt x="21" y="27"/>
                  </a:cubicBezTo>
                  <a:cubicBezTo>
                    <a:pt x="1" y="26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9" name="Freeform 92">
              <a:extLst>
                <a:ext uri="{FF2B5EF4-FFF2-40B4-BE49-F238E27FC236}">
                  <a16:creationId xmlns:a16="http://schemas.microsoft.com/office/drawing/2014/main" id="{926EB012-839E-4A90-8339-873848A70E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484991" y="4358133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0" name="Freeform 93">
              <a:extLst>
                <a:ext uri="{FF2B5EF4-FFF2-40B4-BE49-F238E27FC236}">
                  <a16:creationId xmlns:a16="http://schemas.microsoft.com/office/drawing/2014/main" id="{6D11170A-0249-475C-8E0C-0B794CB951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488782" y="3517030"/>
              <a:ext cx="127608" cy="79154"/>
            </a:xfrm>
            <a:custGeom>
              <a:avLst/>
              <a:gdLst>
                <a:gd name="T0" fmla="*/ 23 w 39"/>
                <a:gd name="T1" fmla="*/ 0 h 26"/>
                <a:gd name="T2" fmla="*/ 19 w 39"/>
                <a:gd name="T3" fmla="*/ 26 h 26"/>
                <a:gd name="T4" fmla="*/ 23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3" y="0"/>
                  </a:moveTo>
                  <a:cubicBezTo>
                    <a:pt x="39" y="4"/>
                    <a:pt x="34" y="25"/>
                    <a:pt x="19" y="26"/>
                  </a:cubicBezTo>
                  <a:cubicBezTo>
                    <a:pt x="0" y="20"/>
                    <a:pt x="7" y="4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1" name="Freeform 94">
              <a:extLst>
                <a:ext uri="{FF2B5EF4-FFF2-40B4-BE49-F238E27FC236}">
                  <a16:creationId xmlns:a16="http://schemas.microsoft.com/office/drawing/2014/main" id="{19D2AE1F-D795-4379-8688-1424DF2CB0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523042" y="1411186"/>
              <a:ext cx="138242" cy="102819"/>
            </a:xfrm>
            <a:custGeom>
              <a:avLst/>
              <a:gdLst>
                <a:gd name="T0" fmla="*/ 29 w 42"/>
                <a:gd name="T1" fmla="*/ 1 h 34"/>
                <a:gd name="T2" fmla="*/ 40 w 42"/>
                <a:gd name="T3" fmla="*/ 20 h 34"/>
                <a:gd name="T4" fmla="*/ 29 w 42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4">
                  <a:moveTo>
                    <a:pt x="29" y="1"/>
                  </a:moveTo>
                  <a:cubicBezTo>
                    <a:pt x="38" y="0"/>
                    <a:pt x="42" y="12"/>
                    <a:pt x="40" y="20"/>
                  </a:cubicBezTo>
                  <a:cubicBezTo>
                    <a:pt x="22" y="34"/>
                    <a:pt x="0" y="9"/>
                    <a:pt x="2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2" name="Freeform 95">
              <a:extLst>
                <a:ext uri="{FF2B5EF4-FFF2-40B4-BE49-F238E27FC236}">
                  <a16:creationId xmlns:a16="http://schemas.microsoft.com/office/drawing/2014/main" id="{5BBCD765-B709-48E1-83D4-A27FE1A93D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525073" y="3743994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2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3" name="Freeform 96">
              <a:extLst>
                <a:ext uri="{FF2B5EF4-FFF2-40B4-BE49-F238E27FC236}">
                  <a16:creationId xmlns:a16="http://schemas.microsoft.com/office/drawing/2014/main" id="{EB89A6EA-89CC-47C5-B923-048A0F93A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530443" y="3197501"/>
              <a:ext cx="147104" cy="108531"/>
            </a:xfrm>
            <a:custGeom>
              <a:avLst/>
              <a:gdLst>
                <a:gd name="T0" fmla="*/ 28 w 45"/>
                <a:gd name="T1" fmla="*/ 0 h 36"/>
                <a:gd name="T2" fmla="*/ 41 w 45"/>
                <a:gd name="T3" fmla="*/ 20 h 36"/>
                <a:gd name="T4" fmla="*/ 28 w 45"/>
                <a:gd name="T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36">
                  <a:moveTo>
                    <a:pt x="28" y="0"/>
                  </a:moveTo>
                  <a:cubicBezTo>
                    <a:pt x="32" y="0"/>
                    <a:pt x="45" y="13"/>
                    <a:pt x="41" y="20"/>
                  </a:cubicBezTo>
                  <a:cubicBezTo>
                    <a:pt x="24" y="36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4" name="Freeform 97">
              <a:extLst>
                <a:ext uri="{FF2B5EF4-FFF2-40B4-BE49-F238E27FC236}">
                  <a16:creationId xmlns:a16="http://schemas.microsoft.com/office/drawing/2014/main" id="{70AB87C5-FC79-4517-89A3-88FB0D041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530174" y="2106723"/>
              <a:ext cx="190526" cy="121588"/>
            </a:xfrm>
            <a:custGeom>
              <a:avLst/>
              <a:gdLst>
                <a:gd name="T0" fmla="*/ 42 w 58"/>
                <a:gd name="T1" fmla="*/ 0 h 40"/>
                <a:gd name="T2" fmla="*/ 53 w 58"/>
                <a:gd name="T3" fmla="*/ 17 h 40"/>
                <a:gd name="T4" fmla="*/ 42 w 58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8" h="40">
                  <a:moveTo>
                    <a:pt x="42" y="0"/>
                  </a:moveTo>
                  <a:cubicBezTo>
                    <a:pt x="52" y="0"/>
                    <a:pt x="50" y="9"/>
                    <a:pt x="53" y="17"/>
                  </a:cubicBezTo>
                  <a:cubicBezTo>
                    <a:pt x="58" y="40"/>
                    <a:pt x="0" y="6"/>
                    <a:pt x="4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5" name="Freeform 98">
              <a:extLst>
                <a:ext uri="{FF2B5EF4-FFF2-40B4-BE49-F238E27FC236}">
                  <a16:creationId xmlns:a16="http://schemas.microsoft.com/office/drawing/2014/main" id="{374FDB0C-76EC-43C7-B107-3307B2AEF5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517760" y="2536486"/>
              <a:ext cx="147990" cy="79154"/>
            </a:xfrm>
            <a:custGeom>
              <a:avLst/>
              <a:gdLst>
                <a:gd name="T0" fmla="*/ 23 w 45"/>
                <a:gd name="T1" fmla="*/ 0 h 26"/>
                <a:gd name="T2" fmla="*/ 30 w 45"/>
                <a:gd name="T3" fmla="*/ 26 h 26"/>
                <a:gd name="T4" fmla="*/ 23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3" y="0"/>
                  </a:moveTo>
                  <a:cubicBezTo>
                    <a:pt x="33" y="2"/>
                    <a:pt x="45" y="21"/>
                    <a:pt x="30" y="26"/>
                  </a:cubicBezTo>
                  <a:cubicBezTo>
                    <a:pt x="10" y="24"/>
                    <a:pt x="0" y="8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6" name="Freeform 99">
              <a:extLst>
                <a:ext uri="{FF2B5EF4-FFF2-40B4-BE49-F238E27FC236}">
                  <a16:creationId xmlns:a16="http://schemas.microsoft.com/office/drawing/2014/main" id="{4982B2F4-4898-4A23-BEC7-E2AD33BB0E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503085" y="2286194"/>
              <a:ext cx="219770" cy="121588"/>
            </a:xfrm>
            <a:custGeom>
              <a:avLst/>
              <a:gdLst>
                <a:gd name="T0" fmla="*/ 36 w 67"/>
                <a:gd name="T1" fmla="*/ 0 h 40"/>
                <a:gd name="T2" fmla="*/ 44 w 67"/>
                <a:gd name="T3" fmla="*/ 2 h 40"/>
                <a:gd name="T4" fmla="*/ 31 w 67"/>
                <a:gd name="T5" fmla="*/ 2 h 40"/>
                <a:gd name="T6" fmla="*/ 36 w 67"/>
                <a:gd name="T7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40">
                  <a:moveTo>
                    <a:pt x="36" y="0"/>
                  </a:moveTo>
                  <a:cubicBezTo>
                    <a:pt x="39" y="3"/>
                    <a:pt x="41" y="0"/>
                    <a:pt x="44" y="2"/>
                  </a:cubicBezTo>
                  <a:cubicBezTo>
                    <a:pt x="67" y="40"/>
                    <a:pt x="0" y="25"/>
                    <a:pt x="31" y="2"/>
                  </a:cubicBezTo>
                  <a:cubicBezTo>
                    <a:pt x="24" y="11"/>
                    <a:pt x="31" y="5"/>
                    <a:pt x="3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7" name="Freeform 100">
              <a:extLst>
                <a:ext uri="{FF2B5EF4-FFF2-40B4-BE49-F238E27FC236}">
                  <a16:creationId xmlns:a16="http://schemas.microsoft.com/office/drawing/2014/main" id="{AB2B45CE-3C84-4FE3-8409-31C49E8285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534851" y="2893356"/>
              <a:ext cx="128495" cy="93843"/>
            </a:xfrm>
            <a:custGeom>
              <a:avLst/>
              <a:gdLst>
                <a:gd name="T0" fmla="*/ 28 w 39"/>
                <a:gd name="T1" fmla="*/ 1 h 31"/>
                <a:gd name="T2" fmla="*/ 39 w 39"/>
                <a:gd name="T3" fmla="*/ 21 h 31"/>
                <a:gd name="T4" fmla="*/ 28 w 39"/>
                <a:gd name="T5" fmla="*/ 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8" y="1"/>
                  </a:moveTo>
                  <a:cubicBezTo>
                    <a:pt x="38" y="0"/>
                    <a:pt x="38" y="12"/>
                    <a:pt x="39" y="21"/>
                  </a:cubicBezTo>
                  <a:cubicBezTo>
                    <a:pt x="18" y="31"/>
                    <a:pt x="0" y="12"/>
                    <a:pt x="2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8" name="Freeform 101">
              <a:extLst>
                <a:ext uri="{FF2B5EF4-FFF2-40B4-BE49-F238E27FC236}">
                  <a16:creationId xmlns:a16="http://schemas.microsoft.com/office/drawing/2014/main" id="{48A088C2-5E77-4673-A7D7-8E46E7D3D5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530387" y="1697390"/>
              <a:ext cx="138242" cy="81603"/>
            </a:xfrm>
            <a:custGeom>
              <a:avLst/>
              <a:gdLst>
                <a:gd name="T0" fmla="*/ 22 w 42"/>
                <a:gd name="T1" fmla="*/ 0 h 27"/>
                <a:gd name="T2" fmla="*/ 14 w 42"/>
                <a:gd name="T3" fmla="*/ 25 h 27"/>
                <a:gd name="T4" fmla="*/ 22 w 42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7">
                  <a:moveTo>
                    <a:pt x="22" y="0"/>
                  </a:moveTo>
                  <a:cubicBezTo>
                    <a:pt x="42" y="7"/>
                    <a:pt x="28" y="27"/>
                    <a:pt x="14" y="25"/>
                  </a:cubicBezTo>
                  <a:cubicBezTo>
                    <a:pt x="0" y="18"/>
                    <a:pt x="9" y="2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9" name="Freeform 102">
              <a:extLst>
                <a:ext uri="{FF2B5EF4-FFF2-40B4-BE49-F238E27FC236}">
                  <a16:creationId xmlns:a16="http://schemas.microsoft.com/office/drawing/2014/main" id="{9642E919-6BCB-41DA-AAAE-3F123486DE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551044" y="1119054"/>
              <a:ext cx="121406" cy="99554"/>
            </a:xfrm>
            <a:custGeom>
              <a:avLst/>
              <a:gdLst>
                <a:gd name="T0" fmla="*/ 21 w 37"/>
                <a:gd name="T1" fmla="*/ 0 h 33"/>
                <a:gd name="T2" fmla="*/ 19 w 37"/>
                <a:gd name="T3" fmla="*/ 23 h 33"/>
                <a:gd name="T4" fmla="*/ 21 w 37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3">
                  <a:moveTo>
                    <a:pt x="21" y="0"/>
                  </a:moveTo>
                  <a:cubicBezTo>
                    <a:pt x="37" y="0"/>
                    <a:pt x="29" y="33"/>
                    <a:pt x="19" y="23"/>
                  </a:cubicBezTo>
                  <a:cubicBezTo>
                    <a:pt x="0" y="30"/>
                    <a:pt x="3" y="0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0" name="Freeform 103">
              <a:extLst>
                <a:ext uri="{FF2B5EF4-FFF2-40B4-BE49-F238E27FC236}">
                  <a16:creationId xmlns:a16="http://schemas.microsoft.com/office/drawing/2014/main" id="{5AA62CEA-121A-4FF6-8B2E-196D225C4A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548641" y="845367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1" name="Freeform 104">
              <a:extLst>
                <a:ext uri="{FF2B5EF4-FFF2-40B4-BE49-F238E27FC236}">
                  <a16:creationId xmlns:a16="http://schemas.microsoft.com/office/drawing/2014/main" id="{E496206E-9EDD-47A7-BAD9-4460167BC5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566993" y="4411561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2" name="Freeform 113">
              <a:extLst>
                <a:ext uri="{FF2B5EF4-FFF2-40B4-BE49-F238E27FC236}">
                  <a16:creationId xmlns:a16="http://schemas.microsoft.com/office/drawing/2014/main" id="{9FD93BF0-96C1-4231-8230-3C1A33BBAB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612993" y="2020378"/>
              <a:ext cx="9748" cy="8977"/>
            </a:xfrm>
            <a:custGeom>
              <a:avLst/>
              <a:gdLst>
                <a:gd name="T0" fmla="*/ 1 w 3"/>
                <a:gd name="T1" fmla="*/ 0 h 3"/>
                <a:gd name="T2" fmla="*/ 3 w 3"/>
                <a:gd name="T3" fmla="*/ 1 h 3"/>
                <a:gd name="T4" fmla="*/ 1 w 3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3">
                  <a:moveTo>
                    <a:pt x="1" y="0"/>
                  </a:moveTo>
                  <a:cubicBezTo>
                    <a:pt x="1" y="0"/>
                    <a:pt x="2" y="1"/>
                    <a:pt x="3" y="1"/>
                  </a:cubicBezTo>
                  <a:cubicBezTo>
                    <a:pt x="2" y="3"/>
                    <a:pt x="0" y="1"/>
                    <a:pt x="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3" name="Freeform 114">
              <a:extLst>
                <a:ext uri="{FF2B5EF4-FFF2-40B4-BE49-F238E27FC236}">
                  <a16:creationId xmlns:a16="http://schemas.microsoft.com/office/drawing/2014/main" id="{D7F3D675-753D-4312-87A9-040E98F8F7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613133" y="3257328"/>
              <a:ext cx="6204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2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4" name="Freeform 115">
              <a:extLst>
                <a:ext uri="{FF2B5EF4-FFF2-40B4-BE49-F238E27FC236}">
                  <a16:creationId xmlns:a16="http://schemas.microsoft.com/office/drawing/2014/main" id="{7D09B9D8-373A-417E-A5B0-8AEF1F2371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618846" y="2594474"/>
              <a:ext cx="6204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5" name="Freeform 117">
              <a:extLst>
                <a:ext uri="{FF2B5EF4-FFF2-40B4-BE49-F238E27FC236}">
                  <a16:creationId xmlns:a16="http://schemas.microsoft.com/office/drawing/2014/main" id="{CBBBD0AC-7990-427B-BE17-2C8D66D559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630644" y="898795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6" name="Freeform 118">
              <a:extLst>
                <a:ext uri="{FF2B5EF4-FFF2-40B4-BE49-F238E27FC236}">
                  <a16:creationId xmlns:a16="http://schemas.microsoft.com/office/drawing/2014/main" id="{93003F2B-C96E-47B5-B7E2-E5B05ED4DD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617164" y="230530"/>
              <a:ext cx="131153" cy="96290"/>
            </a:xfrm>
            <a:custGeom>
              <a:avLst/>
              <a:gdLst>
                <a:gd name="T0" fmla="*/ 22 w 40"/>
                <a:gd name="T1" fmla="*/ 0 h 32"/>
                <a:gd name="T2" fmla="*/ 16 w 40"/>
                <a:gd name="T3" fmla="*/ 25 h 32"/>
                <a:gd name="T4" fmla="*/ 22 w 40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2">
                  <a:moveTo>
                    <a:pt x="22" y="0"/>
                  </a:moveTo>
                  <a:cubicBezTo>
                    <a:pt x="40" y="3"/>
                    <a:pt x="40" y="32"/>
                    <a:pt x="16" y="25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7" name="Freeform 119">
              <a:extLst>
                <a:ext uri="{FF2B5EF4-FFF2-40B4-BE49-F238E27FC236}">
                  <a16:creationId xmlns:a16="http://schemas.microsoft.com/office/drawing/2014/main" id="{C4F54194-E568-4482-9066-F67B8FF74B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634035" y="444230"/>
              <a:ext cx="127608" cy="150965"/>
            </a:xfrm>
            <a:custGeom>
              <a:avLst/>
              <a:gdLst>
                <a:gd name="T0" fmla="*/ 13 w 39"/>
                <a:gd name="T1" fmla="*/ 6 h 50"/>
                <a:gd name="T2" fmla="*/ 0 w 39"/>
                <a:gd name="T3" fmla="*/ 23 h 50"/>
                <a:gd name="T4" fmla="*/ 13 w 39"/>
                <a:gd name="T5" fmla="*/ 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50">
                  <a:moveTo>
                    <a:pt x="13" y="6"/>
                  </a:moveTo>
                  <a:cubicBezTo>
                    <a:pt x="39" y="10"/>
                    <a:pt x="16" y="50"/>
                    <a:pt x="0" y="23"/>
                  </a:cubicBezTo>
                  <a:cubicBezTo>
                    <a:pt x="1" y="0"/>
                    <a:pt x="5" y="14"/>
                    <a:pt x="13" y="6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8" name="Freeform 8">
              <a:extLst>
                <a:ext uri="{FF2B5EF4-FFF2-40B4-BE49-F238E27FC236}">
                  <a16:creationId xmlns:a16="http://schemas.microsoft.com/office/drawing/2014/main" id="{8F0F7188-5F84-4C7B-B78A-BF32127EA0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222620" y="6516633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9" name="Freeform 8">
              <a:extLst>
                <a:ext uri="{FF2B5EF4-FFF2-40B4-BE49-F238E27FC236}">
                  <a16:creationId xmlns:a16="http://schemas.microsoft.com/office/drawing/2014/main" id="{4F8239CD-C1A6-4DD8-8B1D-FE18CE85E9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449481" y="6696220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116" name="Content Placeholder 115" descr="A house with a garage&#10;&#10;Description automatically generated">
            <a:extLst>
              <a:ext uri="{FF2B5EF4-FFF2-40B4-BE49-F238E27FC236}">
                <a16:creationId xmlns:a16="http://schemas.microsoft.com/office/drawing/2014/main" id="{805FFBB4-7226-24D2-840C-576F69CA29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7468" y="1871295"/>
            <a:ext cx="3198231" cy="3198231"/>
          </a:xfrm>
          <a:prstGeom prst="rect">
            <a:avLst/>
          </a:prstGeom>
        </p:spPr>
      </p:pic>
      <p:pic>
        <p:nvPicPr>
          <p:cNvPr id="1026" name="Picture 2" descr="وزارة العدل تختتم العام بقرارات تاريخية | صحيفة مكة">
            <a:extLst>
              <a:ext uri="{FF2B5EF4-FFF2-40B4-BE49-F238E27FC236}">
                <a16:creationId xmlns:a16="http://schemas.microsoft.com/office/drawing/2014/main" id="{6BC23D4B-E477-900F-5025-941174968E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475" y="1619056"/>
            <a:ext cx="2963200" cy="2222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الصفحة الرئيسية | الهيئة العامة للعقار ‌ ‌">
            <a:extLst>
              <a:ext uri="{FF2B5EF4-FFF2-40B4-BE49-F238E27FC236}">
                <a16:creationId xmlns:a16="http://schemas.microsoft.com/office/drawing/2014/main" id="{42D0B88D-6347-622F-A779-62B2A21D7E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0922" y="1630780"/>
            <a:ext cx="2931204" cy="1932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384841F-5134-42CE-F3C1-40F59FEE24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7156" y="4127145"/>
            <a:ext cx="1470653" cy="1537501"/>
          </a:xfrm>
          <a:prstGeom prst="rect">
            <a:avLst/>
          </a:prstGeom>
        </p:spPr>
      </p:pic>
      <p:sp>
        <p:nvSpPr>
          <p:cNvPr id="6" name="Content Placeholder 174">
            <a:extLst>
              <a:ext uri="{FF2B5EF4-FFF2-40B4-BE49-F238E27FC236}">
                <a16:creationId xmlns:a16="http://schemas.microsoft.com/office/drawing/2014/main" id="{09EA8F06-AB2E-4753-88BD-287CB7D202BD}"/>
              </a:ext>
            </a:extLst>
          </p:cNvPr>
          <p:cNvSpPr txBox="1">
            <a:spLocks/>
          </p:cNvSpPr>
          <p:nvPr/>
        </p:nvSpPr>
        <p:spPr>
          <a:xfrm>
            <a:off x="726706" y="5717502"/>
            <a:ext cx="2267725" cy="788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Tx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548640" indent="-28575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54864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Tx/>
              <a:buNone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834390" indent="-28575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ar-SA" sz="2800" b="1" dirty="0">
                <a:solidFill>
                  <a:srgbClr val="111111"/>
                </a:solidFill>
                <a:highlight>
                  <a:srgbClr val="F7F7F7"/>
                </a:highlight>
                <a:latin typeface="-apple-system"/>
              </a:rPr>
              <a:t>البيانات المفتوحة</a:t>
            </a:r>
            <a:endParaRPr lang="en-GB" sz="2800" b="1" dirty="0">
              <a:solidFill>
                <a:srgbClr val="111111"/>
              </a:solidFill>
              <a:highlight>
                <a:srgbClr val="F7F7F7"/>
              </a:highlight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34489423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2CD369A-5284-45B1-B107-702483A8BD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D435E13-4F33-4353-A24E-D37F378524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008178" y="0"/>
            <a:ext cx="1224388" cy="6837797"/>
            <a:chOff x="9008178" y="0"/>
            <a:chExt cx="1224388" cy="6837797"/>
          </a:xfrm>
        </p:grpSpPr>
        <p:sp>
          <p:nvSpPr>
            <p:cNvPr id="17" name="Freeform 8">
              <a:extLst>
                <a:ext uri="{FF2B5EF4-FFF2-40B4-BE49-F238E27FC236}">
                  <a16:creationId xmlns:a16="http://schemas.microsoft.com/office/drawing/2014/main" id="{57652216-AF47-4D6B-A81B-2DC28B6255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910158" y="4686285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78">
              <a:extLst>
                <a:ext uri="{FF2B5EF4-FFF2-40B4-BE49-F238E27FC236}">
                  <a16:creationId xmlns:a16="http://schemas.microsoft.com/office/drawing/2014/main" id="{4850C240-229E-44CC-9B0C-7C70B85241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255276" y="4028238"/>
              <a:ext cx="147990" cy="75075"/>
            </a:xfrm>
            <a:custGeom>
              <a:avLst/>
              <a:gdLst>
                <a:gd name="T0" fmla="*/ 22 w 45"/>
                <a:gd name="T1" fmla="*/ 0 h 25"/>
                <a:gd name="T2" fmla="*/ 28 w 45"/>
                <a:gd name="T3" fmla="*/ 25 h 25"/>
                <a:gd name="T4" fmla="*/ 22 w 4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5">
                  <a:moveTo>
                    <a:pt x="22" y="0"/>
                  </a:moveTo>
                  <a:cubicBezTo>
                    <a:pt x="32" y="1"/>
                    <a:pt x="45" y="21"/>
                    <a:pt x="28" y="25"/>
                  </a:cubicBezTo>
                  <a:cubicBezTo>
                    <a:pt x="9" y="23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79">
              <a:extLst>
                <a:ext uri="{FF2B5EF4-FFF2-40B4-BE49-F238E27FC236}">
                  <a16:creationId xmlns:a16="http://schemas.microsoft.com/office/drawing/2014/main" id="{0C20C1F3-97C9-485A-BBF1-F712C6FDD9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849037" y="4199618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80">
              <a:extLst>
                <a:ext uri="{FF2B5EF4-FFF2-40B4-BE49-F238E27FC236}">
                  <a16:creationId xmlns:a16="http://schemas.microsoft.com/office/drawing/2014/main" id="{5FB7F486-D669-4315-848B-079715C0A6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016499" y="4358128"/>
              <a:ext cx="124951" cy="66098"/>
            </a:xfrm>
            <a:custGeom>
              <a:avLst/>
              <a:gdLst>
                <a:gd name="T0" fmla="*/ 21 w 38"/>
                <a:gd name="T1" fmla="*/ 0 h 22"/>
                <a:gd name="T2" fmla="*/ 21 w 38"/>
                <a:gd name="T3" fmla="*/ 22 h 22"/>
                <a:gd name="T4" fmla="*/ 21 w 38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2">
                  <a:moveTo>
                    <a:pt x="21" y="0"/>
                  </a:moveTo>
                  <a:cubicBezTo>
                    <a:pt x="37" y="2"/>
                    <a:pt x="38" y="20"/>
                    <a:pt x="21" y="22"/>
                  </a:cubicBezTo>
                  <a:cubicBezTo>
                    <a:pt x="9" y="16"/>
                    <a:pt x="0" y="6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84">
              <a:extLst>
                <a:ext uri="{FF2B5EF4-FFF2-40B4-BE49-F238E27FC236}">
                  <a16:creationId xmlns:a16="http://schemas.microsoft.com/office/drawing/2014/main" id="{41C1AA59-6A1E-4A61-8483-8056A09E0C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979206" y="2492807"/>
              <a:ext cx="131153" cy="88130"/>
            </a:xfrm>
            <a:custGeom>
              <a:avLst/>
              <a:gdLst>
                <a:gd name="T0" fmla="*/ 18 w 40"/>
                <a:gd name="T1" fmla="*/ 1 h 29"/>
                <a:gd name="T2" fmla="*/ 6 w 40"/>
                <a:gd name="T3" fmla="*/ 20 h 29"/>
                <a:gd name="T4" fmla="*/ 18 w 40"/>
                <a:gd name="T5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18" y="1"/>
                  </a:moveTo>
                  <a:cubicBezTo>
                    <a:pt x="40" y="6"/>
                    <a:pt x="25" y="29"/>
                    <a:pt x="6" y="20"/>
                  </a:cubicBezTo>
                  <a:cubicBezTo>
                    <a:pt x="0" y="10"/>
                    <a:pt x="5" y="0"/>
                    <a:pt x="1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86">
              <a:extLst>
                <a:ext uri="{FF2B5EF4-FFF2-40B4-BE49-F238E27FC236}">
                  <a16:creationId xmlns:a16="http://schemas.microsoft.com/office/drawing/2014/main" id="{851A3E4E-2857-4A69-AEC0-79CF8C413D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253994" y="4287329"/>
              <a:ext cx="131153" cy="112612"/>
            </a:xfrm>
            <a:custGeom>
              <a:avLst/>
              <a:gdLst>
                <a:gd name="T0" fmla="*/ 22 w 40"/>
                <a:gd name="T1" fmla="*/ 1 h 37"/>
                <a:gd name="T2" fmla="*/ 15 w 40"/>
                <a:gd name="T3" fmla="*/ 23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40" y="3"/>
                    <a:pt x="33" y="37"/>
                    <a:pt x="15" y="23"/>
                  </a:cubicBezTo>
                  <a:cubicBezTo>
                    <a:pt x="0" y="20"/>
                    <a:pt x="7" y="0"/>
                    <a:pt x="22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06">
              <a:extLst>
                <a:ext uri="{FF2B5EF4-FFF2-40B4-BE49-F238E27FC236}">
                  <a16:creationId xmlns:a16="http://schemas.microsoft.com/office/drawing/2014/main" id="{449C2B94-6D2C-466B-9091-18CA59956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915556" y="591518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08">
              <a:extLst>
                <a:ext uri="{FF2B5EF4-FFF2-40B4-BE49-F238E27FC236}">
                  <a16:creationId xmlns:a16="http://schemas.microsoft.com/office/drawing/2014/main" id="{D09D148A-E95C-4A5F-AFBD-D05C90839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898383" y="1092238"/>
              <a:ext cx="121406" cy="90579"/>
            </a:xfrm>
            <a:custGeom>
              <a:avLst/>
              <a:gdLst>
                <a:gd name="T0" fmla="*/ 26 w 37"/>
                <a:gd name="T1" fmla="*/ 1 h 30"/>
                <a:gd name="T2" fmla="*/ 35 w 37"/>
                <a:gd name="T3" fmla="*/ 21 h 30"/>
                <a:gd name="T4" fmla="*/ 26 w 37"/>
                <a:gd name="T5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0">
                  <a:moveTo>
                    <a:pt x="26" y="1"/>
                  </a:moveTo>
                  <a:cubicBezTo>
                    <a:pt x="35" y="0"/>
                    <a:pt x="37" y="13"/>
                    <a:pt x="35" y="21"/>
                  </a:cubicBezTo>
                  <a:cubicBezTo>
                    <a:pt x="14" y="30"/>
                    <a:pt x="0" y="8"/>
                    <a:pt x="26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110">
              <a:extLst>
                <a:ext uri="{FF2B5EF4-FFF2-40B4-BE49-F238E27FC236}">
                  <a16:creationId xmlns:a16="http://schemas.microsoft.com/office/drawing/2014/main" id="{5B90C58B-B2C5-4C93-8397-016D62EE67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893280" y="343683"/>
              <a:ext cx="127608" cy="114243"/>
            </a:xfrm>
            <a:custGeom>
              <a:avLst/>
              <a:gdLst>
                <a:gd name="T0" fmla="*/ 21 w 39"/>
                <a:gd name="T1" fmla="*/ 1 h 38"/>
                <a:gd name="T2" fmla="*/ 39 w 39"/>
                <a:gd name="T3" fmla="*/ 18 h 38"/>
                <a:gd name="T4" fmla="*/ 21 w 39"/>
                <a:gd name="T5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8">
                  <a:moveTo>
                    <a:pt x="21" y="1"/>
                  </a:moveTo>
                  <a:cubicBezTo>
                    <a:pt x="35" y="0"/>
                    <a:pt x="38" y="8"/>
                    <a:pt x="39" y="18"/>
                  </a:cubicBezTo>
                  <a:cubicBezTo>
                    <a:pt x="25" y="38"/>
                    <a:pt x="0" y="13"/>
                    <a:pt x="2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12">
              <a:extLst>
                <a:ext uri="{FF2B5EF4-FFF2-40B4-BE49-F238E27FC236}">
                  <a16:creationId xmlns:a16="http://schemas.microsoft.com/office/drawing/2014/main" id="{97EE4FEF-54FA-45E2-A177-BA946262DF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903982" y="912529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1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36">
              <a:extLst>
                <a:ext uri="{FF2B5EF4-FFF2-40B4-BE49-F238E27FC236}">
                  <a16:creationId xmlns:a16="http://schemas.microsoft.com/office/drawing/2014/main" id="{21D3B3BA-A1D7-450E-B002-44DFDC68F9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557429" y="4556751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41">
              <a:extLst>
                <a:ext uri="{FF2B5EF4-FFF2-40B4-BE49-F238E27FC236}">
                  <a16:creationId xmlns:a16="http://schemas.microsoft.com/office/drawing/2014/main" id="{71516E84-743F-4EE4-B466-909E55FCC9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297930" y="4553921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42">
              <a:extLst>
                <a:ext uri="{FF2B5EF4-FFF2-40B4-BE49-F238E27FC236}">
                  <a16:creationId xmlns:a16="http://schemas.microsoft.com/office/drawing/2014/main" id="{285EE84A-B305-47FC-9896-3EAAE94F6D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8984509" y="4630313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45">
              <a:extLst>
                <a:ext uri="{FF2B5EF4-FFF2-40B4-BE49-F238E27FC236}">
                  <a16:creationId xmlns:a16="http://schemas.microsoft.com/office/drawing/2014/main" id="{ACD91DA3-CF45-4374-AEDA-5DA2E53EE4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646204" y="2560977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69">
              <a:extLst>
                <a:ext uri="{FF2B5EF4-FFF2-40B4-BE49-F238E27FC236}">
                  <a16:creationId xmlns:a16="http://schemas.microsoft.com/office/drawing/2014/main" id="{BB356FF6-7153-4AE8-904C-8535363AA8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8991853" y="4026140"/>
              <a:ext cx="144445" cy="111796"/>
            </a:xfrm>
            <a:custGeom>
              <a:avLst/>
              <a:gdLst>
                <a:gd name="T0" fmla="*/ 29 w 44"/>
                <a:gd name="T1" fmla="*/ 0 h 37"/>
                <a:gd name="T2" fmla="*/ 42 w 44"/>
                <a:gd name="T3" fmla="*/ 21 h 37"/>
                <a:gd name="T4" fmla="*/ 29 w 44"/>
                <a:gd name="T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7">
                  <a:moveTo>
                    <a:pt x="29" y="0"/>
                  </a:moveTo>
                  <a:cubicBezTo>
                    <a:pt x="36" y="2"/>
                    <a:pt x="44" y="12"/>
                    <a:pt x="42" y="21"/>
                  </a:cubicBezTo>
                  <a:cubicBezTo>
                    <a:pt x="25" y="37"/>
                    <a:pt x="0" y="7"/>
                    <a:pt x="2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70">
              <a:extLst>
                <a:ext uri="{FF2B5EF4-FFF2-40B4-BE49-F238E27FC236}">
                  <a16:creationId xmlns:a16="http://schemas.microsoft.com/office/drawing/2014/main" id="{D9CD9700-C2DA-4CCD-8700-D763281E4C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943111" y="2734695"/>
              <a:ext cx="131153" cy="75890"/>
            </a:xfrm>
            <a:custGeom>
              <a:avLst/>
              <a:gdLst>
                <a:gd name="T0" fmla="*/ 18 w 40"/>
                <a:gd name="T1" fmla="*/ 0 h 25"/>
                <a:gd name="T2" fmla="*/ 7 w 40"/>
                <a:gd name="T3" fmla="*/ 21 h 25"/>
                <a:gd name="T4" fmla="*/ 18 w 40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5">
                  <a:moveTo>
                    <a:pt x="18" y="0"/>
                  </a:moveTo>
                  <a:cubicBezTo>
                    <a:pt x="40" y="9"/>
                    <a:pt x="26" y="25"/>
                    <a:pt x="7" y="21"/>
                  </a:cubicBezTo>
                  <a:cubicBezTo>
                    <a:pt x="0" y="11"/>
                    <a:pt x="5" y="0"/>
                    <a:pt x="1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74">
              <a:extLst>
                <a:ext uri="{FF2B5EF4-FFF2-40B4-BE49-F238E27FC236}">
                  <a16:creationId xmlns:a16="http://schemas.microsoft.com/office/drawing/2014/main" id="{EF5898F8-F274-4A71-ABC2-9727884523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569397" y="3991431"/>
              <a:ext cx="137356" cy="120771"/>
            </a:xfrm>
            <a:custGeom>
              <a:avLst/>
              <a:gdLst>
                <a:gd name="T0" fmla="*/ 19 w 42"/>
                <a:gd name="T1" fmla="*/ 0 h 40"/>
                <a:gd name="T2" fmla="*/ 4 w 42"/>
                <a:gd name="T3" fmla="*/ 19 h 40"/>
                <a:gd name="T4" fmla="*/ 19 w 42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40">
                  <a:moveTo>
                    <a:pt x="19" y="0"/>
                  </a:moveTo>
                  <a:cubicBezTo>
                    <a:pt x="42" y="10"/>
                    <a:pt x="20" y="40"/>
                    <a:pt x="4" y="19"/>
                  </a:cubicBezTo>
                  <a:cubicBezTo>
                    <a:pt x="0" y="6"/>
                    <a:pt x="8" y="1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85">
              <a:extLst>
                <a:ext uri="{FF2B5EF4-FFF2-40B4-BE49-F238E27FC236}">
                  <a16:creationId xmlns:a16="http://schemas.microsoft.com/office/drawing/2014/main" id="{AEBBE398-C737-4798-92D3-68B6928A9B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948867" y="2929604"/>
              <a:ext cx="127608" cy="97107"/>
            </a:xfrm>
            <a:custGeom>
              <a:avLst/>
              <a:gdLst>
                <a:gd name="T0" fmla="*/ 21 w 39"/>
                <a:gd name="T1" fmla="*/ 0 h 32"/>
                <a:gd name="T2" fmla="*/ 13 w 39"/>
                <a:gd name="T3" fmla="*/ 20 h 32"/>
                <a:gd name="T4" fmla="*/ 21 w 39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2">
                  <a:moveTo>
                    <a:pt x="21" y="0"/>
                  </a:moveTo>
                  <a:cubicBezTo>
                    <a:pt x="39" y="2"/>
                    <a:pt x="32" y="32"/>
                    <a:pt x="13" y="20"/>
                  </a:cubicBezTo>
                  <a:cubicBezTo>
                    <a:pt x="3" y="23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87">
              <a:extLst>
                <a:ext uri="{FF2B5EF4-FFF2-40B4-BE49-F238E27FC236}">
                  <a16:creationId xmlns:a16="http://schemas.microsoft.com/office/drawing/2014/main" id="{F3116C15-246C-412A-B5A8-DC7E056EC8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555630" y="3622851"/>
              <a:ext cx="134697" cy="90579"/>
            </a:xfrm>
            <a:custGeom>
              <a:avLst/>
              <a:gdLst>
                <a:gd name="T0" fmla="*/ 27 w 41"/>
                <a:gd name="T1" fmla="*/ 0 h 30"/>
                <a:gd name="T2" fmla="*/ 41 w 41"/>
                <a:gd name="T3" fmla="*/ 19 h 30"/>
                <a:gd name="T4" fmla="*/ 27 w 41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0">
                  <a:moveTo>
                    <a:pt x="27" y="0"/>
                  </a:moveTo>
                  <a:cubicBezTo>
                    <a:pt x="35" y="0"/>
                    <a:pt x="40" y="11"/>
                    <a:pt x="41" y="19"/>
                  </a:cubicBezTo>
                  <a:cubicBezTo>
                    <a:pt x="21" y="30"/>
                    <a:pt x="0" y="10"/>
                    <a:pt x="27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88">
              <a:extLst>
                <a:ext uri="{FF2B5EF4-FFF2-40B4-BE49-F238E27FC236}">
                  <a16:creationId xmlns:a16="http://schemas.microsoft.com/office/drawing/2014/main" id="{F9FA8A4C-F799-47E7-85C8-4DA109A003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226201" y="5658689"/>
              <a:ext cx="6204" cy="6527"/>
            </a:xfrm>
            <a:custGeom>
              <a:avLst/>
              <a:gdLst>
                <a:gd name="T0" fmla="*/ 0 w 2"/>
                <a:gd name="T1" fmla="*/ 0 h 2"/>
                <a:gd name="T2" fmla="*/ 2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1" y="1"/>
                    <a:pt x="2" y="2"/>
                  </a:cubicBezTo>
                  <a:cubicBezTo>
                    <a:pt x="1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102">
              <a:extLst>
                <a:ext uri="{FF2B5EF4-FFF2-40B4-BE49-F238E27FC236}">
                  <a16:creationId xmlns:a16="http://schemas.microsoft.com/office/drawing/2014/main" id="{06EB852C-D558-4FA2-B6BD-72478CDCE5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878780" y="5608502"/>
              <a:ext cx="121406" cy="99554"/>
            </a:xfrm>
            <a:custGeom>
              <a:avLst/>
              <a:gdLst>
                <a:gd name="T0" fmla="*/ 21 w 37"/>
                <a:gd name="T1" fmla="*/ 0 h 33"/>
                <a:gd name="T2" fmla="*/ 19 w 37"/>
                <a:gd name="T3" fmla="*/ 23 h 33"/>
                <a:gd name="T4" fmla="*/ 21 w 37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3">
                  <a:moveTo>
                    <a:pt x="21" y="0"/>
                  </a:moveTo>
                  <a:cubicBezTo>
                    <a:pt x="37" y="0"/>
                    <a:pt x="29" y="33"/>
                    <a:pt x="19" y="23"/>
                  </a:cubicBezTo>
                  <a:cubicBezTo>
                    <a:pt x="0" y="30"/>
                    <a:pt x="3" y="0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103">
              <a:extLst>
                <a:ext uri="{FF2B5EF4-FFF2-40B4-BE49-F238E27FC236}">
                  <a16:creationId xmlns:a16="http://schemas.microsoft.com/office/drawing/2014/main" id="{0B128693-39C5-4999-9EB7-FAF6D33AF6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872527" y="6008427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117">
              <a:extLst>
                <a:ext uri="{FF2B5EF4-FFF2-40B4-BE49-F238E27FC236}">
                  <a16:creationId xmlns:a16="http://schemas.microsoft.com/office/drawing/2014/main" id="{A7E94734-299A-4A1A-8745-522701D7F0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861305" y="6020348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118">
              <a:extLst>
                <a:ext uri="{FF2B5EF4-FFF2-40B4-BE49-F238E27FC236}">
                  <a16:creationId xmlns:a16="http://schemas.microsoft.com/office/drawing/2014/main" id="{88D7A4B9-ADFA-49C6-A86B-1801ECE375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877400" y="6710123"/>
              <a:ext cx="131153" cy="96290"/>
            </a:xfrm>
            <a:custGeom>
              <a:avLst/>
              <a:gdLst>
                <a:gd name="T0" fmla="*/ 22 w 40"/>
                <a:gd name="T1" fmla="*/ 0 h 32"/>
                <a:gd name="T2" fmla="*/ 16 w 40"/>
                <a:gd name="T3" fmla="*/ 25 h 32"/>
                <a:gd name="T4" fmla="*/ 22 w 40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2">
                  <a:moveTo>
                    <a:pt x="22" y="0"/>
                  </a:moveTo>
                  <a:cubicBezTo>
                    <a:pt x="40" y="3"/>
                    <a:pt x="40" y="32"/>
                    <a:pt x="16" y="25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119">
              <a:extLst>
                <a:ext uri="{FF2B5EF4-FFF2-40B4-BE49-F238E27FC236}">
                  <a16:creationId xmlns:a16="http://schemas.microsoft.com/office/drawing/2014/main" id="{1D2B967C-42F5-4C41-B5A8-333B15CF27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857813" y="6244300"/>
              <a:ext cx="127608" cy="150965"/>
            </a:xfrm>
            <a:custGeom>
              <a:avLst/>
              <a:gdLst>
                <a:gd name="T0" fmla="*/ 13 w 39"/>
                <a:gd name="T1" fmla="*/ 6 h 50"/>
                <a:gd name="T2" fmla="*/ 0 w 39"/>
                <a:gd name="T3" fmla="*/ 23 h 50"/>
                <a:gd name="T4" fmla="*/ 13 w 39"/>
                <a:gd name="T5" fmla="*/ 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50">
                  <a:moveTo>
                    <a:pt x="13" y="6"/>
                  </a:moveTo>
                  <a:cubicBezTo>
                    <a:pt x="39" y="10"/>
                    <a:pt x="16" y="50"/>
                    <a:pt x="0" y="23"/>
                  </a:cubicBezTo>
                  <a:cubicBezTo>
                    <a:pt x="1" y="0"/>
                    <a:pt x="5" y="14"/>
                    <a:pt x="13" y="6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8">
              <a:extLst>
                <a:ext uri="{FF2B5EF4-FFF2-40B4-BE49-F238E27FC236}">
                  <a16:creationId xmlns:a16="http://schemas.microsoft.com/office/drawing/2014/main" id="{7E3E1C46-3049-4EC7-A692-A95CEE2A80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898056" y="164944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8">
              <a:extLst>
                <a:ext uri="{FF2B5EF4-FFF2-40B4-BE49-F238E27FC236}">
                  <a16:creationId xmlns:a16="http://schemas.microsoft.com/office/drawing/2014/main" id="{59EC4BA9-BAFD-46B9-B282-A708F32DA6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047494" y="25343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0BB44AF0-8C8E-4407-8BE6-C5A64ACB7F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041061" y="5959475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51">
              <a:extLst>
                <a:ext uri="{FF2B5EF4-FFF2-40B4-BE49-F238E27FC236}">
                  <a16:creationId xmlns:a16="http://schemas.microsoft.com/office/drawing/2014/main" id="{85398933-36C3-494E-B746-673993C878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369636" y="6734906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53">
              <a:extLst>
                <a:ext uri="{FF2B5EF4-FFF2-40B4-BE49-F238E27FC236}">
                  <a16:creationId xmlns:a16="http://schemas.microsoft.com/office/drawing/2014/main" id="{84BFEAB6-0117-44A8-8459-8592C14D9F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015171" y="5423320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54">
              <a:extLst>
                <a:ext uri="{FF2B5EF4-FFF2-40B4-BE49-F238E27FC236}">
                  <a16:creationId xmlns:a16="http://schemas.microsoft.com/office/drawing/2014/main" id="{A171CE1C-2DD7-4682-BE34-E3D5986A06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112023" y="6190092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59">
              <a:extLst>
                <a:ext uri="{FF2B5EF4-FFF2-40B4-BE49-F238E27FC236}">
                  <a16:creationId xmlns:a16="http://schemas.microsoft.com/office/drawing/2014/main" id="{993E51E0-704B-47D0-9E80-52F81035FB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049177" y="6439520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61">
              <a:extLst>
                <a:ext uri="{FF2B5EF4-FFF2-40B4-BE49-F238E27FC236}">
                  <a16:creationId xmlns:a16="http://schemas.microsoft.com/office/drawing/2014/main" id="{B877D7D4-56A7-4747-AB50-4D2CB582A7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054656" y="6656884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78">
              <a:extLst>
                <a:ext uri="{FF2B5EF4-FFF2-40B4-BE49-F238E27FC236}">
                  <a16:creationId xmlns:a16="http://schemas.microsoft.com/office/drawing/2014/main" id="{7AD863AE-05C2-42B0-8B8C-2262A95B8D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306387" y="6035932"/>
              <a:ext cx="147990" cy="75075"/>
            </a:xfrm>
            <a:custGeom>
              <a:avLst/>
              <a:gdLst>
                <a:gd name="T0" fmla="*/ 22 w 45"/>
                <a:gd name="T1" fmla="*/ 0 h 25"/>
                <a:gd name="T2" fmla="*/ 28 w 45"/>
                <a:gd name="T3" fmla="*/ 25 h 25"/>
                <a:gd name="T4" fmla="*/ 22 w 4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5">
                  <a:moveTo>
                    <a:pt x="22" y="0"/>
                  </a:moveTo>
                  <a:cubicBezTo>
                    <a:pt x="32" y="1"/>
                    <a:pt x="45" y="21"/>
                    <a:pt x="28" y="25"/>
                  </a:cubicBezTo>
                  <a:cubicBezTo>
                    <a:pt x="9" y="23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79">
              <a:extLst>
                <a:ext uri="{FF2B5EF4-FFF2-40B4-BE49-F238E27FC236}">
                  <a16:creationId xmlns:a16="http://schemas.microsoft.com/office/drawing/2014/main" id="{96FE0420-A304-40C5-A11A-0D43C374DB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317942" y="5810600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80">
              <a:extLst>
                <a:ext uri="{FF2B5EF4-FFF2-40B4-BE49-F238E27FC236}">
                  <a16:creationId xmlns:a16="http://schemas.microsoft.com/office/drawing/2014/main" id="{5712C99F-0668-4696-B7F5-5BE3B40780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322395" y="5576069"/>
              <a:ext cx="124951" cy="66098"/>
            </a:xfrm>
            <a:custGeom>
              <a:avLst/>
              <a:gdLst>
                <a:gd name="T0" fmla="*/ 21 w 38"/>
                <a:gd name="T1" fmla="*/ 0 h 22"/>
                <a:gd name="T2" fmla="*/ 21 w 38"/>
                <a:gd name="T3" fmla="*/ 22 h 22"/>
                <a:gd name="T4" fmla="*/ 21 w 38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2">
                  <a:moveTo>
                    <a:pt x="21" y="0"/>
                  </a:moveTo>
                  <a:cubicBezTo>
                    <a:pt x="37" y="2"/>
                    <a:pt x="38" y="20"/>
                    <a:pt x="21" y="22"/>
                  </a:cubicBezTo>
                  <a:cubicBezTo>
                    <a:pt x="9" y="16"/>
                    <a:pt x="0" y="6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84">
              <a:extLst>
                <a:ext uri="{FF2B5EF4-FFF2-40B4-BE49-F238E27FC236}">
                  <a16:creationId xmlns:a16="http://schemas.microsoft.com/office/drawing/2014/main" id="{45B51241-B4A7-44BA-B3B1-6D0785936E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328994" y="6311083"/>
              <a:ext cx="131153" cy="88130"/>
            </a:xfrm>
            <a:custGeom>
              <a:avLst/>
              <a:gdLst>
                <a:gd name="T0" fmla="*/ 18 w 40"/>
                <a:gd name="T1" fmla="*/ 1 h 29"/>
                <a:gd name="T2" fmla="*/ 6 w 40"/>
                <a:gd name="T3" fmla="*/ 20 h 29"/>
                <a:gd name="T4" fmla="*/ 18 w 40"/>
                <a:gd name="T5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18" y="1"/>
                  </a:moveTo>
                  <a:cubicBezTo>
                    <a:pt x="40" y="6"/>
                    <a:pt x="25" y="29"/>
                    <a:pt x="6" y="20"/>
                  </a:cubicBezTo>
                  <a:cubicBezTo>
                    <a:pt x="0" y="10"/>
                    <a:pt x="5" y="0"/>
                    <a:pt x="1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86">
              <a:extLst>
                <a:ext uri="{FF2B5EF4-FFF2-40B4-BE49-F238E27FC236}">
                  <a16:creationId xmlns:a16="http://schemas.microsoft.com/office/drawing/2014/main" id="{D6E3E1E9-9E2B-4B15-979A-D9ADF02FEB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342551" y="6561530"/>
              <a:ext cx="131153" cy="112612"/>
            </a:xfrm>
            <a:custGeom>
              <a:avLst/>
              <a:gdLst>
                <a:gd name="T0" fmla="*/ 22 w 40"/>
                <a:gd name="T1" fmla="*/ 1 h 37"/>
                <a:gd name="T2" fmla="*/ 15 w 40"/>
                <a:gd name="T3" fmla="*/ 23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40" y="3"/>
                    <a:pt x="33" y="37"/>
                    <a:pt x="15" y="23"/>
                  </a:cubicBezTo>
                  <a:cubicBezTo>
                    <a:pt x="0" y="20"/>
                    <a:pt x="7" y="0"/>
                    <a:pt x="22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106">
              <a:extLst>
                <a:ext uri="{FF2B5EF4-FFF2-40B4-BE49-F238E27FC236}">
                  <a16:creationId xmlns:a16="http://schemas.microsoft.com/office/drawing/2014/main" id="{A37D17A3-9203-43E1-955F-779C2CFD3B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621197" y="6049694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108">
              <a:extLst>
                <a:ext uri="{FF2B5EF4-FFF2-40B4-BE49-F238E27FC236}">
                  <a16:creationId xmlns:a16="http://schemas.microsoft.com/office/drawing/2014/main" id="{42EEB773-123A-4E50-93FF-FE62CB9377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608142" y="5542560"/>
              <a:ext cx="121406" cy="90579"/>
            </a:xfrm>
            <a:custGeom>
              <a:avLst/>
              <a:gdLst>
                <a:gd name="T0" fmla="*/ 26 w 37"/>
                <a:gd name="T1" fmla="*/ 1 h 30"/>
                <a:gd name="T2" fmla="*/ 35 w 37"/>
                <a:gd name="T3" fmla="*/ 21 h 30"/>
                <a:gd name="T4" fmla="*/ 26 w 37"/>
                <a:gd name="T5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0">
                  <a:moveTo>
                    <a:pt x="26" y="1"/>
                  </a:moveTo>
                  <a:cubicBezTo>
                    <a:pt x="35" y="0"/>
                    <a:pt x="37" y="13"/>
                    <a:pt x="35" y="21"/>
                  </a:cubicBezTo>
                  <a:cubicBezTo>
                    <a:pt x="14" y="30"/>
                    <a:pt x="0" y="8"/>
                    <a:pt x="26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110">
              <a:extLst>
                <a:ext uri="{FF2B5EF4-FFF2-40B4-BE49-F238E27FC236}">
                  <a16:creationId xmlns:a16="http://schemas.microsoft.com/office/drawing/2014/main" id="{41D4F2D5-C07C-4F05-A11F-6024B7F138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621887" y="6376576"/>
              <a:ext cx="127608" cy="114243"/>
            </a:xfrm>
            <a:custGeom>
              <a:avLst/>
              <a:gdLst>
                <a:gd name="T0" fmla="*/ 21 w 39"/>
                <a:gd name="T1" fmla="*/ 1 h 38"/>
                <a:gd name="T2" fmla="*/ 39 w 39"/>
                <a:gd name="T3" fmla="*/ 18 h 38"/>
                <a:gd name="T4" fmla="*/ 21 w 39"/>
                <a:gd name="T5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8">
                  <a:moveTo>
                    <a:pt x="21" y="1"/>
                  </a:moveTo>
                  <a:cubicBezTo>
                    <a:pt x="35" y="0"/>
                    <a:pt x="38" y="8"/>
                    <a:pt x="39" y="18"/>
                  </a:cubicBezTo>
                  <a:cubicBezTo>
                    <a:pt x="25" y="38"/>
                    <a:pt x="0" y="13"/>
                    <a:pt x="2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112">
              <a:extLst>
                <a:ext uri="{FF2B5EF4-FFF2-40B4-BE49-F238E27FC236}">
                  <a16:creationId xmlns:a16="http://schemas.microsoft.com/office/drawing/2014/main" id="{9AD3968C-7A54-4876-A3B1-0A199BD9D3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620933" y="5840370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1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34">
              <a:extLst>
                <a:ext uri="{FF2B5EF4-FFF2-40B4-BE49-F238E27FC236}">
                  <a16:creationId xmlns:a16="http://schemas.microsoft.com/office/drawing/2014/main" id="{84A9F12A-9E3E-4B1C-AECE-2204350DC2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013918" y="1363185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36">
              <a:extLst>
                <a:ext uri="{FF2B5EF4-FFF2-40B4-BE49-F238E27FC236}">
                  <a16:creationId xmlns:a16="http://schemas.microsoft.com/office/drawing/2014/main" id="{AE1C5FD2-F9CD-4637-814D-A3A526F07B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036381" y="682528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41">
              <a:extLst>
                <a:ext uri="{FF2B5EF4-FFF2-40B4-BE49-F238E27FC236}">
                  <a16:creationId xmlns:a16="http://schemas.microsoft.com/office/drawing/2014/main" id="{83C66AA3-5242-4EC3-A629-2C827DED24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036381" y="47500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42">
              <a:extLst>
                <a:ext uri="{FF2B5EF4-FFF2-40B4-BE49-F238E27FC236}">
                  <a16:creationId xmlns:a16="http://schemas.microsoft.com/office/drawing/2014/main" id="{132B76A0-CFCB-46B9-A647-A0CDEE2F7E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015571" y="1179932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45">
              <a:extLst>
                <a:ext uri="{FF2B5EF4-FFF2-40B4-BE49-F238E27FC236}">
                  <a16:creationId xmlns:a16="http://schemas.microsoft.com/office/drawing/2014/main" id="{423AA744-F810-4397-917F-77D42FE3D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066574" y="892550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66">
              <a:extLst>
                <a:ext uri="{FF2B5EF4-FFF2-40B4-BE49-F238E27FC236}">
                  <a16:creationId xmlns:a16="http://schemas.microsoft.com/office/drawing/2014/main" id="{5C72F779-C984-4431-94E3-38E6050EAD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319251" y="1347539"/>
              <a:ext cx="131153" cy="111796"/>
            </a:xfrm>
            <a:custGeom>
              <a:avLst/>
              <a:gdLst>
                <a:gd name="T0" fmla="*/ 22 w 40"/>
                <a:gd name="T1" fmla="*/ 1 h 37"/>
                <a:gd name="T2" fmla="*/ 40 w 40"/>
                <a:gd name="T3" fmla="*/ 18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36" y="0"/>
                    <a:pt x="40" y="8"/>
                    <a:pt x="40" y="18"/>
                  </a:cubicBezTo>
                  <a:cubicBezTo>
                    <a:pt x="27" y="37"/>
                    <a:pt x="0" y="14"/>
                    <a:pt x="22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69">
              <a:extLst>
                <a:ext uri="{FF2B5EF4-FFF2-40B4-BE49-F238E27FC236}">
                  <a16:creationId xmlns:a16="http://schemas.microsoft.com/office/drawing/2014/main" id="{8BF25437-23A6-4F68-A6CC-2021B4DB5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319134" y="1065294"/>
              <a:ext cx="144445" cy="111796"/>
            </a:xfrm>
            <a:custGeom>
              <a:avLst/>
              <a:gdLst>
                <a:gd name="T0" fmla="*/ 29 w 44"/>
                <a:gd name="T1" fmla="*/ 0 h 37"/>
                <a:gd name="T2" fmla="*/ 42 w 44"/>
                <a:gd name="T3" fmla="*/ 21 h 37"/>
                <a:gd name="T4" fmla="*/ 29 w 44"/>
                <a:gd name="T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7">
                  <a:moveTo>
                    <a:pt x="29" y="0"/>
                  </a:moveTo>
                  <a:cubicBezTo>
                    <a:pt x="36" y="2"/>
                    <a:pt x="44" y="12"/>
                    <a:pt x="42" y="21"/>
                  </a:cubicBezTo>
                  <a:cubicBezTo>
                    <a:pt x="25" y="37"/>
                    <a:pt x="0" y="7"/>
                    <a:pt x="2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70">
              <a:extLst>
                <a:ext uri="{FF2B5EF4-FFF2-40B4-BE49-F238E27FC236}">
                  <a16:creationId xmlns:a16="http://schemas.microsoft.com/office/drawing/2014/main" id="{B68970AA-D5FD-4ED4-8AE4-C981BD290B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368213" y="509456"/>
              <a:ext cx="131153" cy="75890"/>
            </a:xfrm>
            <a:custGeom>
              <a:avLst/>
              <a:gdLst>
                <a:gd name="T0" fmla="*/ 18 w 40"/>
                <a:gd name="T1" fmla="*/ 0 h 25"/>
                <a:gd name="T2" fmla="*/ 7 w 40"/>
                <a:gd name="T3" fmla="*/ 21 h 25"/>
                <a:gd name="T4" fmla="*/ 18 w 40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5">
                  <a:moveTo>
                    <a:pt x="18" y="0"/>
                  </a:moveTo>
                  <a:cubicBezTo>
                    <a:pt x="40" y="9"/>
                    <a:pt x="26" y="25"/>
                    <a:pt x="7" y="21"/>
                  </a:cubicBezTo>
                  <a:cubicBezTo>
                    <a:pt x="0" y="11"/>
                    <a:pt x="5" y="0"/>
                    <a:pt x="1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74">
              <a:extLst>
                <a:ext uri="{FF2B5EF4-FFF2-40B4-BE49-F238E27FC236}">
                  <a16:creationId xmlns:a16="http://schemas.microsoft.com/office/drawing/2014/main" id="{56CDF8D4-4455-458D-A168-36FD9BCF2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345118" y="723179"/>
              <a:ext cx="137356" cy="120771"/>
            </a:xfrm>
            <a:custGeom>
              <a:avLst/>
              <a:gdLst>
                <a:gd name="T0" fmla="*/ 19 w 42"/>
                <a:gd name="T1" fmla="*/ 0 h 40"/>
                <a:gd name="T2" fmla="*/ 4 w 42"/>
                <a:gd name="T3" fmla="*/ 19 h 40"/>
                <a:gd name="T4" fmla="*/ 19 w 42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40">
                  <a:moveTo>
                    <a:pt x="19" y="0"/>
                  </a:moveTo>
                  <a:cubicBezTo>
                    <a:pt x="42" y="10"/>
                    <a:pt x="20" y="40"/>
                    <a:pt x="4" y="19"/>
                  </a:cubicBezTo>
                  <a:cubicBezTo>
                    <a:pt x="0" y="6"/>
                    <a:pt x="8" y="1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85">
              <a:extLst>
                <a:ext uri="{FF2B5EF4-FFF2-40B4-BE49-F238E27FC236}">
                  <a16:creationId xmlns:a16="http://schemas.microsoft.com/office/drawing/2014/main" id="{17A0BB86-D681-41CF-9C63-B55FAA2708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333158" y="216124"/>
              <a:ext cx="127608" cy="97107"/>
            </a:xfrm>
            <a:custGeom>
              <a:avLst/>
              <a:gdLst>
                <a:gd name="T0" fmla="*/ 21 w 39"/>
                <a:gd name="T1" fmla="*/ 0 h 32"/>
                <a:gd name="T2" fmla="*/ 13 w 39"/>
                <a:gd name="T3" fmla="*/ 20 h 32"/>
                <a:gd name="T4" fmla="*/ 21 w 39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2">
                  <a:moveTo>
                    <a:pt x="21" y="0"/>
                  </a:moveTo>
                  <a:cubicBezTo>
                    <a:pt x="39" y="2"/>
                    <a:pt x="32" y="32"/>
                    <a:pt x="13" y="20"/>
                  </a:cubicBezTo>
                  <a:cubicBezTo>
                    <a:pt x="3" y="23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87">
              <a:extLst>
                <a:ext uri="{FF2B5EF4-FFF2-40B4-BE49-F238E27FC236}">
                  <a16:creationId xmlns:a16="http://schemas.microsoft.com/office/drawing/2014/main" id="{51933FCD-E07F-4E47-853E-B791F1BBDF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336772" y="52638"/>
              <a:ext cx="134697" cy="90579"/>
            </a:xfrm>
            <a:custGeom>
              <a:avLst/>
              <a:gdLst>
                <a:gd name="T0" fmla="*/ 27 w 41"/>
                <a:gd name="T1" fmla="*/ 0 h 30"/>
                <a:gd name="T2" fmla="*/ 41 w 41"/>
                <a:gd name="T3" fmla="*/ 19 h 30"/>
                <a:gd name="T4" fmla="*/ 27 w 41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0">
                  <a:moveTo>
                    <a:pt x="27" y="0"/>
                  </a:moveTo>
                  <a:cubicBezTo>
                    <a:pt x="35" y="0"/>
                    <a:pt x="40" y="11"/>
                    <a:pt x="41" y="19"/>
                  </a:cubicBezTo>
                  <a:cubicBezTo>
                    <a:pt x="21" y="30"/>
                    <a:pt x="0" y="10"/>
                    <a:pt x="27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88">
              <a:extLst>
                <a:ext uri="{FF2B5EF4-FFF2-40B4-BE49-F238E27FC236}">
                  <a16:creationId xmlns:a16="http://schemas.microsoft.com/office/drawing/2014/main" id="{2EB1546B-A39B-432A-8E6A-1F7421881D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401716" y="1121475"/>
              <a:ext cx="6204" cy="6527"/>
            </a:xfrm>
            <a:custGeom>
              <a:avLst/>
              <a:gdLst>
                <a:gd name="T0" fmla="*/ 0 w 2"/>
                <a:gd name="T1" fmla="*/ 0 h 2"/>
                <a:gd name="T2" fmla="*/ 2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1" y="1"/>
                    <a:pt x="2" y="2"/>
                  </a:cubicBezTo>
                  <a:cubicBezTo>
                    <a:pt x="1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94">
              <a:extLst>
                <a:ext uri="{FF2B5EF4-FFF2-40B4-BE49-F238E27FC236}">
                  <a16:creationId xmlns:a16="http://schemas.microsoft.com/office/drawing/2014/main" id="{A5AF0119-0028-4D14-B6CF-0ED0AF8629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629564" y="1320833"/>
              <a:ext cx="138242" cy="102819"/>
            </a:xfrm>
            <a:custGeom>
              <a:avLst/>
              <a:gdLst>
                <a:gd name="T0" fmla="*/ 29 w 42"/>
                <a:gd name="T1" fmla="*/ 1 h 34"/>
                <a:gd name="T2" fmla="*/ 40 w 42"/>
                <a:gd name="T3" fmla="*/ 20 h 34"/>
                <a:gd name="T4" fmla="*/ 29 w 42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4">
                  <a:moveTo>
                    <a:pt x="29" y="1"/>
                  </a:moveTo>
                  <a:cubicBezTo>
                    <a:pt x="38" y="0"/>
                    <a:pt x="42" y="12"/>
                    <a:pt x="40" y="20"/>
                  </a:cubicBezTo>
                  <a:cubicBezTo>
                    <a:pt x="22" y="34"/>
                    <a:pt x="0" y="9"/>
                    <a:pt x="2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102">
              <a:extLst>
                <a:ext uri="{FF2B5EF4-FFF2-40B4-BE49-F238E27FC236}">
                  <a16:creationId xmlns:a16="http://schemas.microsoft.com/office/drawing/2014/main" id="{39B7BAEF-46A4-4EE7-A3F1-2B0C3139ED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638877" y="1113604"/>
              <a:ext cx="121406" cy="99554"/>
            </a:xfrm>
            <a:custGeom>
              <a:avLst/>
              <a:gdLst>
                <a:gd name="T0" fmla="*/ 21 w 37"/>
                <a:gd name="T1" fmla="*/ 0 h 33"/>
                <a:gd name="T2" fmla="*/ 19 w 37"/>
                <a:gd name="T3" fmla="*/ 23 h 33"/>
                <a:gd name="T4" fmla="*/ 21 w 37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3">
                  <a:moveTo>
                    <a:pt x="21" y="0"/>
                  </a:moveTo>
                  <a:cubicBezTo>
                    <a:pt x="37" y="0"/>
                    <a:pt x="29" y="33"/>
                    <a:pt x="19" y="23"/>
                  </a:cubicBezTo>
                  <a:cubicBezTo>
                    <a:pt x="0" y="30"/>
                    <a:pt x="3" y="0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103">
              <a:extLst>
                <a:ext uri="{FF2B5EF4-FFF2-40B4-BE49-F238E27FC236}">
                  <a16:creationId xmlns:a16="http://schemas.microsoft.com/office/drawing/2014/main" id="{4AFF19DE-7520-450D-BBC4-514637C677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655163" y="755014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117">
              <a:extLst>
                <a:ext uri="{FF2B5EF4-FFF2-40B4-BE49-F238E27FC236}">
                  <a16:creationId xmlns:a16="http://schemas.microsoft.com/office/drawing/2014/main" id="{55F5F049-082E-4F28-A6F9-B22CED3476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737166" y="808442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118">
              <a:extLst>
                <a:ext uri="{FF2B5EF4-FFF2-40B4-BE49-F238E27FC236}">
                  <a16:creationId xmlns:a16="http://schemas.microsoft.com/office/drawing/2014/main" id="{F1FA5EE8-8FDF-4249-8FBE-5EE4A41B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627996" y="70124"/>
              <a:ext cx="131153" cy="96290"/>
            </a:xfrm>
            <a:custGeom>
              <a:avLst/>
              <a:gdLst>
                <a:gd name="T0" fmla="*/ 22 w 40"/>
                <a:gd name="T1" fmla="*/ 0 h 32"/>
                <a:gd name="T2" fmla="*/ 16 w 40"/>
                <a:gd name="T3" fmla="*/ 25 h 32"/>
                <a:gd name="T4" fmla="*/ 22 w 40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2">
                  <a:moveTo>
                    <a:pt x="22" y="0"/>
                  </a:moveTo>
                  <a:cubicBezTo>
                    <a:pt x="40" y="3"/>
                    <a:pt x="40" y="32"/>
                    <a:pt x="16" y="25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119">
              <a:extLst>
                <a:ext uri="{FF2B5EF4-FFF2-40B4-BE49-F238E27FC236}">
                  <a16:creationId xmlns:a16="http://schemas.microsoft.com/office/drawing/2014/main" id="{0516D437-66A6-4F8A-AB89-41D39D3598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648876" y="486555"/>
              <a:ext cx="127608" cy="150965"/>
            </a:xfrm>
            <a:custGeom>
              <a:avLst/>
              <a:gdLst>
                <a:gd name="T0" fmla="*/ 13 w 39"/>
                <a:gd name="T1" fmla="*/ 6 h 50"/>
                <a:gd name="T2" fmla="*/ 0 w 39"/>
                <a:gd name="T3" fmla="*/ 23 h 50"/>
                <a:gd name="T4" fmla="*/ 13 w 39"/>
                <a:gd name="T5" fmla="*/ 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50">
                  <a:moveTo>
                    <a:pt x="13" y="6"/>
                  </a:moveTo>
                  <a:cubicBezTo>
                    <a:pt x="39" y="10"/>
                    <a:pt x="16" y="50"/>
                    <a:pt x="0" y="23"/>
                  </a:cubicBezTo>
                  <a:cubicBezTo>
                    <a:pt x="1" y="0"/>
                    <a:pt x="5" y="14"/>
                    <a:pt x="13" y="6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8">
              <a:extLst>
                <a:ext uri="{FF2B5EF4-FFF2-40B4-BE49-F238E27FC236}">
                  <a16:creationId xmlns:a16="http://schemas.microsoft.com/office/drawing/2014/main" id="{3F9DD8A5-3889-448A-BB79-A5E1086DC5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582585" y="6646811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41">
              <a:extLst>
                <a:ext uri="{FF2B5EF4-FFF2-40B4-BE49-F238E27FC236}">
                  <a16:creationId xmlns:a16="http://schemas.microsoft.com/office/drawing/2014/main" id="{A5411003-0583-4E13-BD73-09447FE07B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892103" y="542898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41">
              <a:extLst>
                <a:ext uri="{FF2B5EF4-FFF2-40B4-BE49-F238E27FC236}">
                  <a16:creationId xmlns:a16="http://schemas.microsoft.com/office/drawing/2014/main" id="{0857F65C-18A4-4138-888F-60B6250E55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890868" y="647494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41">
              <a:extLst>
                <a:ext uri="{FF2B5EF4-FFF2-40B4-BE49-F238E27FC236}">
                  <a16:creationId xmlns:a16="http://schemas.microsoft.com/office/drawing/2014/main" id="{ABED9D28-F90F-4E28-A5EE-F59041B05E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8986323" y="3789134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79">
              <a:extLst>
                <a:ext uri="{FF2B5EF4-FFF2-40B4-BE49-F238E27FC236}">
                  <a16:creationId xmlns:a16="http://schemas.microsoft.com/office/drawing/2014/main" id="{A2B5689A-49D3-4436-8E8B-8B6C049D21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601748" y="4818694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79">
              <a:extLst>
                <a:ext uri="{FF2B5EF4-FFF2-40B4-BE49-F238E27FC236}">
                  <a16:creationId xmlns:a16="http://schemas.microsoft.com/office/drawing/2014/main" id="{9AEF7DFC-F323-44D3-93BC-8991F45012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067343" y="2873840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79">
              <a:extLst>
                <a:ext uri="{FF2B5EF4-FFF2-40B4-BE49-F238E27FC236}">
                  <a16:creationId xmlns:a16="http://schemas.microsoft.com/office/drawing/2014/main" id="{7D9C0AE3-7512-40BE-9DB0-92E5C9FAAD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905212" y="1362789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79">
              <a:extLst>
                <a:ext uri="{FF2B5EF4-FFF2-40B4-BE49-F238E27FC236}">
                  <a16:creationId xmlns:a16="http://schemas.microsoft.com/office/drawing/2014/main" id="{4EDB005F-47FF-4F3E-A8EC-AA3B45D3B6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032577" y="259413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43">
              <a:extLst>
                <a:ext uri="{FF2B5EF4-FFF2-40B4-BE49-F238E27FC236}">
                  <a16:creationId xmlns:a16="http://schemas.microsoft.com/office/drawing/2014/main" id="{66DA380F-77D7-4F06-B633-F9D8566585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282239" y="4844924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51">
              <a:extLst>
                <a:ext uri="{FF2B5EF4-FFF2-40B4-BE49-F238E27FC236}">
                  <a16:creationId xmlns:a16="http://schemas.microsoft.com/office/drawing/2014/main" id="{066B6C10-E3AE-4C93-8E97-EBE1FF1F2E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715164" y="2866487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53">
              <a:extLst>
                <a:ext uri="{FF2B5EF4-FFF2-40B4-BE49-F238E27FC236}">
                  <a16:creationId xmlns:a16="http://schemas.microsoft.com/office/drawing/2014/main" id="{E277C220-5466-4FD0-B77C-7E295E8C31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886842" y="4423779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78">
              <a:extLst>
                <a:ext uri="{FF2B5EF4-FFF2-40B4-BE49-F238E27FC236}">
                  <a16:creationId xmlns:a16="http://schemas.microsoft.com/office/drawing/2014/main" id="{3DEA17E6-646F-4827-A08D-E4725219F0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345923" y="2688038"/>
              <a:ext cx="147990" cy="75075"/>
            </a:xfrm>
            <a:custGeom>
              <a:avLst/>
              <a:gdLst>
                <a:gd name="T0" fmla="*/ 22 w 45"/>
                <a:gd name="T1" fmla="*/ 0 h 25"/>
                <a:gd name="T2" fmla="*/ 28 w 45"/>
                <a:gd name="T3" fmla="*/ 25 h 25"/>
                <a:gd name="T4" fmla="*/ 22 w 4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5">
                  <a:moveTo>
                    <a:pt x="22" y="0"/>
                  </a:moveTo>
                  <a:cubicBezTo>
                    <a:pt x="32" y="1"/>
                    <a:pt x="45" y="21"/>
                    <a:pt x="28" y="25"/>
                  </a:cubicBezTo>
                  <a:cubicBezTo>
                    <a:pt x="9" y="23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79">
              <a:extLst>
                <a:ext uri="{FF2B5EF4-FFF2-40B4-BE49-F238E27FC236}">
                  <a16:creationId xmlns:a16="http://schemas.microsoft.com/office/drawing/2014/main" id="{3B5C6B2B-92D7-442F-8445-E554C082A5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864193" y="5853929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80">
              <a:extLst>
                <a:ext uri="{FF2B5EF4-FFF2-40B4-BE49-F238E27FC236}">
                  <a16:creationId xmlns:a16="http://schemas.microsoft.com/office/drawing/2014/main" id="{78B1671C-BA12-4A0C-BF73-4C133110AE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278440" y="5118526"/>
              <a:ext cx="124951" cy="66098"/>
            </a:xfrm>
            <a:custGeom>
              <a:avLst/>
              <a:gdLst>
                <a:gd name="T0" fmla="*/ 21 w 38"/>
                <a:gd name="T1" fmla="*/ 0 h 22"/>
                <a:gd name="T2" fmla="*/ 21 w 38"/>
                <a:gd name="T3" fmla="*/ 22 h 22"/>
                <a:gd name="T4" fmla="*/ 21 w 38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2">
                  <a:moveTo>
                    <a:pt x="21" y="0"/>
                  </a:moveTo>
                  <a:cubicBezTo>
                    <a:pt x="37" y="2"/>
                    <a:pt x="38" y="20"/>
                    <a:pt x="21" y="22"/>
                  </a:cubicBezTo>
                  <a:cubicBezTo>
                    <a:pt x="9" y="16"/>
                    <a:pt x="0" y="6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 84">
              <a:extLst>
                <a:ext uri="{FF2B5EF4-FFF2-40B4-BE49-F238E27FC236}">
                  <a16:creationId xmlns:a16="http://schemas.microsoft.com/office/drawing/2014/main" id="{3E147694-6DC6-4EE8-AC97-7AE26398DC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908610" y="5224928"/>
              <a:ext cx="131153" cy="88130"/>
            </a:xfrm>
            <a:custGeom>
              <a:avLst/>
              <a:gdLst>
                <a:gd name="T0" fmla="*/ 18 w 40"/>
                <a:gd name="T1" fmla="*/ 1 h 29"/>
                <a:gd name="T2" fmla="*/ 6 w 40"/>
                <a:gd name="T3" fmla="*/ 20 h 29"/>
                <a:gd name="T4" fmla="*/ 18 w 40"/>
                <a:gd name="T5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18" y="1"/>
                  </a:moveTo>
                  <a:cubicBezTo>
                    <a:pt x="40" y="6"/>
                    <a:pt x="25" y="29"/>
                    <a:pt x="6" y="20"/>
                  </a:cubicBezTo>
                  <a:cubicBezTo>
                    <a:pt x="0" y="10"/>
                    <a:pt x="5" y="0"/>
                    <a:pt x="1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Freeform 86">
              <a:extLst>
                <a:ext uri="{FF2B5EF4-FFF2-40B4-BE49-F238E27FC236}">
                  <a16:creationId xmlns:a16="http://schemas.microsoft.com/office/drawing/2014/main" id="{E0283834-E22A-4F12-8B1D-9D97BDDC8B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609191" y="4963353"/>
              <a:ext cx="131153" cy="112612"/>
            </a:xfrm>
            <a:custGeom>
              <a:avLst/>
              <a:gdLst>
                <a:gd name="T0" fmla="*/ 22 w 40"/>
                <a:gd name="T1" fmla="*/ 1 h 37"/>
                <a:gd name="T2" fmla="*/ 15 w 40"/>
                <a:gd name="T3" fmla="*/ 23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40" y="3"/>
                    <a:pt x="33" y="37"/>
                    <a:pt x="15" y="23"/>
                  </a:cubicBezTo>
                  <a:cubicBezTo>
                    <a:pt x="0" y="20"/>
                    <a:pt x="7" y="0"/>
                    <a:pt x="22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Freeform 106">
              <a:extLst>
                <a:ext uri="{FF2B5EF4-FFF2-40B4-BE49-F238E27FC236}">
                  <a16:creationId xmlns:a16="http://schemas.microsoft.com/office/drawing/2014/main" id="{27CBE636-5461-44EB-AE97-6E8154E9C7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951948" y="2163287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Freeform 108">
              <a:extLst>
                <a:ext uri="{FF2B5EF4-FFF2-40B4-BE49-F238E27FC236}">
                  <a16:creationId xmlns:a16="http://schemas.microsoft.com/office/drawing/2014/main" id="{A06117E5-5F5D-46C1-ACE2-979C1BA461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551489" y="4289932"/>
              <a:ext cx="121406" cy="90579"/>
            </a:xfrm>
            <a:custGeom>
              <a:avLst/>
              <a:gdLst>
                <a:gd name="T0" fmla="*/ 26 w 37"/>
                <a:gd name="T1" fmla="*/ 1 h 30"/>
                <a:gd name="T2" fmla="*/ 35 w 37"/>
                <a:gd name="T3" fmla="*/ 21 h 30"/>
                <a:gd name="T4" fmla="*/ 26 w 37"/>
                <a:gd name="T5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0">
                  <a:moveTo>
                    <a:pt x="26" y="1"/>
                  </a:moveTo>
                  <a:cubicBezTo>
                    <a:pt x="35" y="0"/>
                    <a:pt x="37" y="13"/>
                    <a:pt x="35" y="21"/>
                  </a:cubicBezTo>
                  <a:cubicBezTo>
                    <a:pt x="14" y="30"/>
                    <a:pt x="0" y="8"/>
                    <a:pt x="26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110">
              <a:extLst>
                <a:ext uri="{FF2B5EF4-FFF2-40B4-BE49-F238E27FC236}">
                  <a16:creationId xmlns:a16="http://schemas.microsoft.com/office/drawing/2014/main" id="{9DEA3051-9D19-4DC6-8C98-00C4258769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929672" y="1915452"/>
              <a:ext cx="127608" cy="114243"/>
            </a:xfrm>
            <a:custGeom>
              <a:avLst/>
              <a:gdLst>
                <a:gd name="T0" fmla="*/ 21 w 39"/>
                <a:gd name="T1" fmla="*/ 1 h 38"/>
                <a:gd name="T2" fmla="*/ 39 w 39"/>
                <a:gd name="T3" fmla="*/ 18 h 38"/>
                <a:gd name="T4" fmla="*/ 21 w 39"/>
                <a:gd name="T5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8">
                  <a:moveTo>
                    <a:pt x="21" y="1"/>
                  </a:moveTo>
                  <a:cubicBezTo>
                    <a:pt x="35" y="0"/>
                    <a:pt x="38" y="8"/>
                    <a:pt x="39" y="18"/>
                  </a:cubicBezTo>
                  <a:cubicBezTo>
                    <a:pt x="25" y="38"/>
                    <a:pt x="0" y="13"/>
                    <a:pt x="2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112">
              <a:extLst>
                <a:ext uri="{FF2B5EF4-FFF2-40B4-BE49-F238E27FC236}">
                  <a16:creationId xmlns:a16="http://schemas.microsoft.com/office/drawing/2014/main" id="{DF50010C-C69E-4770-B0E3-E4DC2ACE1B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856864" y="3877242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1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8">
              <a:extLst>
                <a:ext uri="{FF2B5EF4-FFF2-40B4-BE49-F238E27FC236}">
                  <a16:creationId xmlns:a16="http://schemas.microsoft.com/office/drawing/2014/main" id="{EF4373F0-D39C-43FD-9D4E-20E2371D66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923446" y="1615725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8">
              <a:extLst>
                <a:ext uri="{FF2B5EF4-FFF2-40B4-BE49-F238E27FC236}">
                  <a16:creationId xmlns:a16="http://schemas.microsoft.com/office/drawing/2014/main" id="{1DF9A3CD-079A-4625-84F2-DF7EC61A08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083886" y="159711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34">
              <a:extLst>
                <a:ext uri="{FF2B5EF4-FFF2-40B4-BE49-F238E27FC236}">
                  <a16:creationId xmlns:a16="http://schemas.microsoft.com/office/drawing/2014/main" id="{D7908608-A36E-4015-8FFF-EE727465F4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034584" y="5202118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36">
              <a:extLst>
                <a:ext uri="{FF2B5EF4-FFF2-40B4-BE49-F238E27FC236}">
                  <a16:creationId xmlns:a16="http://schemas.microsoft.com/office/drawing/2014/main" id="{8E4FC21A-4E37-45B9-8ED9-8E9A200F61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036381" y="2387100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41">
              <a:extLst>
                <a:ext uri="{FF2B5EF4-FFF2-40B4-BE49-F238E27FC236}">
                  <a16:creationId xmlns:a16="http://schemas.microsoft.com/office/drawing/2014/main" id="{7EC6CA60-3309-4909-A242-6EDC1620A3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036381" y="213148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Freeform 42">
              <a:extLst>
                <a:ext uri="{FF2B5EF4-FFF2-40B4-BE49-F238E27FC236}">
                  <a16:creationId xmlns:a16="http://schemas.microsoft.com/office/drawing/2014/main" id="{E36F8D28-C5C9-4366-9BDE-D82FC2ED97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016200" y="4946730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Freeform 45">
              <a:extLst>
                <a:ext uri="{FF2B5EF4-FFF2-40B4-BE49-F238E27FC236}">
                  <a16:creationId xmlns:a16="http://schemas.microsoft.com/office/drawing/2014/main" id="{347BC4EC-879E-4A58-BB8E-9965F42E5A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054033" y="2727219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66">
              <a:extLst>
                <a:ext uri="{FF2B5EF4-FFF2-40B4-BE49-F238E27FC236}">
                  <a16:creationId xmlns:a16="http://schemas.microsoft.com/office/drawing/2014/main" id="{2FE79B60-958E-49FB-BAE5-09E087A8BF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614286" y="5169064"/>
              <a:ext cx="131153" cy="111796"/>
            </a:xfrm>
            <a:custGeom>
              <a:avLst/>
              <a:gdLst>
                <a:gd name="T0" fmla="*/ 22 w 40"/>
                <a:gd name="T1" fmla="*/ 1 h 37"/>
                <a:gd name="T2" fmla="*/ 40 w 40"/>
                <a:gd name="T3" fmla="*/ 18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36" y="0"/>
                    <a:pt x="40" y="8"/>
                    <a:pt x="40" y="18"/>
                  </a:cubicBezTo>
                  <a:cubicBezTo>
                    <a:pt x="27" y="37"/>
                    <a:pt x="0" y="14"/>
                    <a:pt x="22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69">
              <a:extLst>
                <a:ext uri="{FF2B5EF4-FFF2-40B4-BE49-F238E27FC236}">
                  <a16:creationId xmlns:a16="http://schemas.microsoft.com/office/drawing/2014/main" id="{F219BB5D-9580-4264-9E63-C861E6658F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929703" y="16325"/>
              <a:ext cx="144445" cy="111796"/>
            </a:xfrm>
            <a:custGeom>
              <a:avLst/>
              <a:gdLst>
                <a:gd name="T0" fmla="*/ 29 w 44"/>
                <a:gd name="T1" fmla="*/ 0 h 37"/>
                <a:gd name="T2" fmla="*/ 42 w 44"/>
                <a:gd name="T3" fmla="*/ 21 h 37"/>
                <a:gd name="T4" fmla="*/ 29 w 44"/>
                <a:gd name="T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7">
                  <a:moveTo>
                    <a:pt x="29" y="0"/>
                  </a:moveTo>
                  <a:cubicBezTo>
                    <a:pt x="36" y="2"/>
                    <a:pt x="44" y="12"/>
                    <a:pt x="42" y="21"/>
                  </a:cubicBezTo>
                  <a:cubicBezTo>
                    <a:pt x="25" y="37"/>
                    <a:pt x="0" y="7"/>
                    <a:pt x="2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70">
              <a:extLst>
                <a:ext uri="{FF2B5EF4-FFF2-40B4-BE49-F238E27FC236}">
                  <a16:creationId xmlns:a16="http://schemas.microsoft.com/office/drawing/2014/main" id="{CEF6BF91-FC3D-46D7-8208-81727E55D0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343734" y="2153904"/>
              <a:ext cx="131153" cy="75890"/>
            </a:xfrm>
            <a:custGeom>
              <a:avLst/>
              <a:gdLst>
                <a:gd name="T0" fmla="*/ 18 w 40"/>
                <a:gd name="T1" fmla="*/ 0 h 25"/>
                <a:gd name="T2" fmla="*/ 7 w 40"/>
                <a:gd name="T3" fmla="*/ 21 h 25"/>
                <a:gd name="T4" fmla="*/ 18 w 40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5">
                  <a:moveTo>
                    <a:pt x="18" y="0"/>
                  </a:moveTo>
                  <a:cubicBezTo>
                    <a:pt x="40" y="9"/>
                    <a:pt x="26" y="25"/>
                    <a:pt x="7" y="21"/>
                  </a:cubicBezTo>
                  <a:cubicBezTo>
                    <a:pt x="0" y="11"/>
                    <a:pt x="5" y="0"/>
                    <a:pt x="1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74">
              <a:extLst>
                <a:ext uri="{FF2B5EF4-FFF2-40B4-BE49-F238E27FC236}">
                  <a16:creationId xmlns:a16="http://schemas.microsoft.com/office/drawing/2014/main" id="{87C340A0-6594-44EF-A2FF-368EE43657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335519" y="2345568"/>
              <a:ext cx="137356" cy="120771"/>
            </a:xfrm>
            <a:custGeom>
              <a:avLst/>
              <a:gdLst>
                <a:gd name="T0" fmla="*/ 19 w 42"/>
                <a:gd name="T1" fmla="*/ 0 h 40"/>
                <a:gd name="T2" fmla="*/ 4 w 42"/>
                <a:gd name="T3" fmla="*/ 19 h 40"/>
                <a:gd name="T4" fmla="*/ 19 w 42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40">
                  <a:moveTo>
                    <a:pt x="19" y="0"/>
                  </a:moveTo>
                  <a:cubicBezTo>
                    <a:pt x="42" y="10"/>
                    <a:pt x="20" y="40"/>
                    <a:pt x="4" y="19"/>
                  </a:cubicBezTo>
                  <a:cubicBezTo>
                    <a:pt x="0" y="6"/>
                    <a:pt x="8" y="1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85">
              <a:extLst>
                <a:ext uri="{FF2B5EF4-FFF2-40B4-BE49-F238E27FC236}">
                  <a16:creationId xmlns:a16="http://schemas.microsoft.com/office/drawing/2014/main" id="{C1864E85-CB41-4E68-88E0-97EC875AC5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356115" y="1931174"/>
              <a:ext cx="127608" cy="97107"/>
            </a:xfrm>
            <a:custGeom>
              <a:avLst/>
              <a:gdLst>
                <a:gd name="T0" fmla="*/ 21 w 39"/>
                <a:gd name="T1" fmla="*/ 0 h 32"/>
                <a:gd name="T2" fmla="*/ 13 w 39"/>
                <a:gd name="T3" fmla="*/ 20 h 32"/>
                <a:gd name="T4" fmla="*/ 21 w 39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2">
                  <a:moveTo>
                    <a:pt x="21" y="0"/>
                  </a:moveTo>
                  <a:cubicBezTo>
                    <a:pt x="39" y="2"/>
                    <a:pt x="32" y="32"/>
                    <a:pt x="13" y="20"/>
                  </a:cubicBezTo>
                  <a:cubicBezTo>
                    <a:pt x="3" y="23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87">
              <a:extLst>
                <a:ext uri="{FF2B5EF4-FFF2-40B4-BE49-F238E27FC236}">
                  <a16:creationId xmlns:a16="http://schemas.microsoft.com/office/drawing/2014/main" id="{BE8F5959-39FD-404F-9DCA-045A6FF03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373164" y="1624407"/>
              <a:ext cx="134697" cy="90579"/>
            </a:xfrm>
            <a:custGeom>
              <a:avLst/>
              <a:gdLst>
                <a:gd name="T0" fmla="*/ 27 w 41"/>
                <a:gd name="T1" fmla="*/ 0 h 30"/>
                <a:gd name="T2" fmla="*/ 41 w 41"/>
                <a:gd name="T3" fmla="*/ 19 h 30"/>
                <a:gd name="T4" fmla="*/ 27 w 41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0">
                  <a:moveTo>
                    <a:pt x="27" y="0"/>
                  </a:moveTo>
                  <a:cubicBezTo>
                    <a:pt x="35" y="0"/>
                    <a:pt x="40" y="11"/>
                    <a:pt x="41" y="19"/>
                  </a:cubicBezTo>
                  <a:cubicBezTo>
                    <a:pt x="21" y="30"/>
                    <a:pt x="0" y="10"/>
                    <a:pt x="27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Freeform 88">
              <a:extLst>
                <a:ext uri="{FF2B5EF4-FFF2-40B4-BE49-F238E27FC236}">
                  <a16:creationId xmlns:a16="http://schemas.microsoft.com/office/drawing/2014/main" id="{AF2FFA2C-AA3B-4407-8D1E-EC9EBA5E1A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438108" y="2693244"/>
              <a:ext cx="6204" cy="6527"/>
            </a:xfrm>
            <a:custGeom>
              <a:avLst/>
              <a:gdLst>
                <a:gd name="T0" fmla="*/ 0 w 2"/>
                <a:gd name="T1" fmla="*/ 0 h 2"/>
                <a:gd name="T2" fmla="*/ 2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1" y="1"/>
                    <a:pt x="2" y="2"/>
                  </a:cubicBezTo>
                  <a:cubicBezTo>
                    <a:pt x="1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Freeform 94">
              <a:extLst>
                <a:ext uri="{FF2B5EF4-FFF2-40B4-BE49-F238E27FC236}">
                  <a16:creationId xmlns:a16="http://schemas.microsoft.com/office/drawing/2014/main" id="{9AD27997-4281-4B54-9055-A0F0028129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937042" y="5049293"/>
              <a:ext cx="138242" cy="102819"/>
            </a:xfrm>
            <a:custGeom>
              <a:avLst/>
              <a:gdLst>
                <a:gd name="T0" fmla="*/ 29 w 42"/>
                <a:gd name="T1" fmla="*/ 1 h 34"/>
                <a:gd name="T2" fmla="*/ 40 w 42"/>
                <a:gd name="T3" fmla="*/ 20 h 34"/>
                <a:gd name="T4" fmla="*/ 29 w 42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4">
                  <a:moveTo>
                    <a:pt x="29" y="1"/>
                  </a:moveTo>
                  <a:cubicBezTo>
                    <a:pt x="38" y="0"/>
                    <a:pt x="42" y="12"/>
                    <a:pt x="40" y="20"/>
                  </a:cubicBezTo>
                  <a:cubicBezTo>
                    <a:pt x="22" y="34"/>
                    <a:pt x="0" y="9"/>
                    <a:pt x="2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Freeform 102">
              <a:extLst>
                <a:ext uri="{FF2B5EF4-FFF2-40B4-BE49-F238E27FC236}">
                  <a16:creationId xmlns:a16="http://schemas.microsoft.com/office/drawing/2014/main" id="{3E41767B-D672-4A2B-A6A4-963C085A89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639676" y="5302898"/>
              <a:ext cx="121406" cy="99554"/>
            </a:xfrm>
            <a:custGeom>
              <a:avLst/>
              <a:gdLst>
                <a:gd name="T0" fmla="*/ 21 w 37"/>
                <a:gd name="T1" fmla="*/ 0 h 33"/>
                <a:gd name="T2" fmla="*/ 19 w 37"/>
                <a:gd name="T3" fmla="*/ 23 h 33"/>
                <a:gd name="T4" fmla="*/ 21 w 37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3">
                  <a:moveTo>
                    <a:pt x="21" y="0"/>
                  </a:moveTo>
                  <a:cubicBezTo>
                    <a:pt x="37" y="0"/>
                    <a:pt x="29" y="33"/>
                    <a:pt x="19" y="23"/>
                  </a:cubicBezTo>
                  <a:cubicBezTo>
                    <a:pt x="0" y="30"/>
                    <a:pt x="3" y="0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Freeform 103">
              <a:extLst>
                <a:ext uri="{FF2B5EF4-FFF2-40B4-BE49-F238E27FC236}">
                  <a16:creationId xmlns:a16="http://schemas.microsoft.com/office/drawing/2014/main" id="{AB4F7F6A-E2B2-4495-9B73-CD2BF7F35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691555" y="2326783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Freeform 117">
              <a:extLst>
                <a:ext uri="{FF2B5EF4-FFF2-40B4-BE49-F238E27FC236}">
                  <a16:creationId xmlns:a16="http://schemas.microsoft.com/office/drawing/2014/main" id="{47982EE6-D4AC-49D9-9045-46EB0DDEA0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773558" y="2380211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Freeform 118">
              <a:extLst>
                <a:ext uri="{FF2B5EF4-FFF2-40B4-BE49-F238E27FC236}">
                  <a16:creationId xmlns:a16="http://schemas.microsoft.com/office/drawing/2014/main" id="{B37DA8E7-A892-4110-A590-4407256B2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664388" y="1641893"/>
              <a:ext cx="131153" cy="96290"/>
            </a:xfrm>
            <a:custGeom>
              <a:avLst/>
              <a:gdLst>
                <a:gd name="T0" fmla="*/ 22 w 40"/>
                <a:gd name="T1" fmla="*/ 0 h 32"/>
                <a:gd name="T2" fmla="*/ 16 w 40"/>
                <a:gd name="T3" fmla="*/ 25 h 32"/>
                <a:gd name="T4" fmla="*/ 22 w 40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2">
                  <a:moveTo>
                    <a:pt x="22" y="0"/>
                  </a:moveTo>
                  <a:cubicBezTo>
                    <a:pt x="40" y="3"/>
                    <a:pt x="40" y="32"/>
                    <a:pt x="16" y="25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Freeform 119">
              <a:extLst>
                <a:ext uri="{FF2B5EF4-FFF2-40B4-BE49-F238E27FC236}">
                  <a16:creationId xmlns:a16="http://schemas.microsoft.com/office/drawing/2014/main" id="{92F7A78A-541E-4652-82A6-5EFF9AFA58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646792" y="1980827"/>
              <a:ext cx="127608" cy="150965"/>
            </a:xfrm>
            <a:custGeom>
              <a:avLst/>
              <a:gdLst>
                <a:gd name="T0" fmla="*/ 13 w 39"/>
                <a:gd name="T1" fmla="*/ 6 h 50"/>
                <a:gd name="T2" fmla="*/ 0 w 39"/>
                <a:gd name="T3" fmla="*/ 23 h 50"/>
                <a:gd name="T4" fmla="*/ 13 w 39"/>
                <a:gd name="T5" fmla="*/ 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50">
                  <a:moveTo>
                    <a:pt x="13" y="6"/>
                  </a:moveTo>
                  <a:cubicBezTo>
                    <a:pt x="39" y="10"/>
                    <a:pt x="16" y="50"/>
                    <a:pt x="0" y="23"/>
                  </a:cubicBezTo>
                  <a:cubicBezTo>
                    <a:pt x="1" y="0"/>
                    <a:pt x="5" y="14"/>
                    <a:pt x="13" y="6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Freeform 41">
              <a:extLst>
                <a:ext uri="{FF2B5EF4-FFF2-40B4-BE49-F238E27FC236}">
                  <a16:creationId xmlns:a16="http://schemas.microsoft.com/office/drawing/2014/main" id="{66CD4983-0D67-47D1-B718-95E23F619C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274146" y="5296283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Freeform 79">
              <a:extLst>
                <a:ext uri="{FF2B5EF4-FFF2-40B4-BE49-F238E27FC236}">
                  <a16:creationId xmlns:a16="http://schemas.microsoft.com/office/drawing/2014/main" id="{B2994A0B-6B7D-42B0-81A8-EA482E2696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389090" y="2938560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Freeform 79">
              <a:extLst>
                <a:ext uri="{FF2B5EF4-FFF2-40B4-BE49-F238E27FC236}">
                  <a16:creationId xmlns:a16="http://schemas.microsoft.com/office/drawing/2014/main" id="{71D6B524-6981-4540-85FC-1C7E3A9103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068969" y="1831182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Freeform 79">
              <a:extLst>
                <a:ext uri="{FF2B5EF4-FFF2-40B4-BE49-F238E27FC236}">
                  <a16:creationId xmlns:a16="http://schemas.microsoft.com/office/drawing/2014/main" id="{119CDAF4-086B-4DF4-91C4-0E55E2E044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634612" y="267742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Freeform 74">
              <a:extLst>
                <a:ext uri="{FF2B5EF4-FFF2-40B4-BE49-F238E27FC236}">
                  <a16:creationId xmlns:a16="http://schemas.microsoft.com/office/drawing/2014/main" id="{4A3083A2-69D2-4C08-9514-FF14E494D8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564508" y="938073"/>
              <a:ext cx="137356" cy="120771"/>
            </a:xfrm>
            <a:custGeom>
              <a:avLst/>
              <a:gdLst>
                <a:gd name="T0" fmla="*/ 19 w 42"/>
                <a:gd name="T1" fmla="*/ 0 h 40"/>
                <a:gd name="T2" fmla="*/ 4 w 42"/>
                <a:gd name="T3" fmla="*/ 19 h 40"/>
                <a:gd name="T4" fmla="*/ 19 w 42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40">
                  <a:moveTo>
                    <a:pt x="19" y="0"/>
                  </a:moveTo>
                  <a:cubicBezTo>
                    <a:pt x="42" y="10"/>
                    <a:pt x="20" y="40"/>
                    <a:pt x="4" y="19"/>
                  </a:cubicBezTo>
                  <a:cubicBezTo>
                    <a:pt x="0" y="6"/>
                    <a:pt x="8" y="1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Freeform 53">
              <a:extLst>
                <a:ext uri="{FF2B5EF4-FFF2-40B4-BE49-F238E27FC236}">
                  <a16:creationId xmlns:a16="http://schemas.microsoft.com/office/drawing/2014/main" id="{3153AA8F-BF95-4135-98A9-71FD20DD5F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040577" y="5652643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Freeform 85">
              <a:extLst>
                <a:ext uri="{FF2B5EF4-FFF2-40B4-BE49-F238E27FC236}">
                  <a16:creationId xmlns:a16="http://schemas.microsoft.com/office/drawing/2014/main" id="{D279C500-6A73-497D-9B5A-E2F33AD134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646792" y="1839756"/>
              <a:ext cx="127608" cy="97107"/>
            </a:xfrm>
            <a:custGeom>
              <a:avLst/>
              <a:gdLst>
                <a:gd name="T0" fmla="*/ 21 w 39"/>
                <a:gd name="T1" fmla="*/ 0 h 32"/>
                <a:gd name="T2" fmla="*/ 13 w 39"/>
                <a:gd name="T3" fmla="*/ 20 h 32"/>
                <a:gd name="T4" fmla="*/ 21 w 39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2">
                  <a:moveTo>
                    <a:pt x="21" y="0"/>
                  </a:moveTo>
                  <a:cubicBezTo>
                    <a:pt x="39" y="2"/>
                    <a:pt x="32" y="32"/>
                    <a:pt x="13" y="20"/>
                  </a:cubicBezTo>
                  <a:cubicBezTo>
                    <a:pt x="3" y="23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5" name="Content Placeholder 4" descr="A house with a few windows&#10;&#10;Description automatically generated">
            <a:extLst>
              <a:ext uri="{FF2B5EF4-FFF2-40B4-BE49-F238E27FC236}">
                <a16:creationId xmlns:a16="http://schemas.microsoft.com/office/drawing/2014/main" id="{F2A6C646-17AE-672C-21F9-F169FD65A9D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60" r="8428" b="2"/>
          <a:stretch/>
        </p:blipFill>
        <p:spPr>
          <a:xfrm>
            <a:off x="7916514" y="1323722"/>
            <a:ext cx="3240477" cy="4207672"/>
          </a:xfrm>
          <a:prstGeom prst="rect">
            <a:avLst/>
          </a:prstGeom>
        </p:spPr>
      </p:pic>
      <p:pic>
        <p:nvPicPr>
          <p:cNvPr id="3" name="Picture 10" descr="‪Google maps logo - Social media &amp; Logos Icons‬‏">
            <a:extLst>
              <a:ext uri="{FF2B5EF4-FFF2-40B4-BE49-F238E27FC236}">
                <a16:creationId xmlns:a16="http://schemas.microsoft.com/office/drawing/2014/main" id="{B187A6D2-BEED-A7D0-ECF7-769225B780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300" y="2781856"/>
            <a:ext cx="3028950" cy="151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0E6BED19-6866-1FCA-6FAA-35720A2889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379" y="700536"/>
            <a:ext cx="7162424" cy="1024831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GB" sz="54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Collecting</a:t>
            </a:r>
            <a:r>
              <a:rPr lang="en-GB" sz="5400" dirty="0">
                <a:latin typeface="Modern Love (Headings)"/>
              </a:rPr>
              <a:t> </a:t>
            </a:r>
            <a:r>
              <a:rPr lang="en-GB" sz="54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Data Schools&amp; mosques </a:t>
            </a:r>
            <a:endParaRPr lang="en-US" sz="5400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31730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71AFD227-869A-489C-A9B5-3F0498DF3C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096450" y="13394"/>
            <a:ext cx="494218" cy="6814823"/>
            <a:chOff x="11096450" y="13394"/>
            <a:chExt cx="494218" cy="6814823"/>
          </a:xfrm>
          <a:solidFill>
            <a:schemeClr val="bg2">
              <a:lumMod val="90000"/>
            </a:schemeClr>
          </a:solidFill>
        </p:grpSpPr>
        <p:sp>
          <p:nvSpPr>
            <p:cNvPr id="10" name="Freeform 8">
              <a:extLst>
                <a:ext uri="{FF2B5EF4-FFF2-40B4-BE49-F238E27FC236}">
                  <a16:creationId xmlns:a16="http://schemas.microsoft.com/office/drawing/2014/main" id="{62704B34-199B-4964-9C78-3AB9735915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8009" y="671857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8B1E8DB8-017D-454E-849F-EE5742849F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5034" y="77813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2" name="Freeform 15">
              <a:extLst>
                <a:ext uri="{FF2B5EF4-FFF2-40B4-BE49-F238E27FC236}">
                  <a16:creationId xmlns:a16="http://schemas.microsoft.com/office/drawing/2014/main" id="{16D80E5D-5099-41C4-A80A-1B1538C38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8964" y="592010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3" name="Freeform 18">
              <a:extLst>
                <a:ext uri="{FF2B5EF4-FFF2-40B4-BE49-F238E27FC236}">
                  <a16:creationId xmlns:a16="http://schemas.microsoft.com/office/drawing/2014/main" id="{947751E1-E2F4-467E-B547-3BD4BAB7F5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2378" y="335267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4" name="Freeform 19">
              <a:extLst>
                <a:ext uri="{FF2B5EF4-FFF2-40B4-BE49-F238E27FC236}">
                  <a16:creationId xmlns:a16="http://schemas.microsoft.com/office/drawing/2014/main" id="{55D8869B-B701-4268-9856-876345C8AE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714" y="2021691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5" name="Freeform 20">
              <a:extLst>
                <a:ext uri="{FF2B5EF4-FFF2-40B4-BE49-F238E27FC236}">
                  <a16:creationId xmlns:a16="http://schemas.microsoft.com/office/drawing/2014/main" id="{A25CA59C-849F-4CE4-A9B0-293F98DE2C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4629" y="2272420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6" name="Freeform 22">
              <a:extLst>
                <a:ext uri="{FF2B5EF4-FFF2-40B4-BE49-F238E27FC236}">
                  <a16:creationId xmlns:a16="http://schemas.microsoft.com/office/drawing/2014/main" id="{FE000DB1-AAA1-4BFF-8F14-53624C2F9E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6398" y="1049544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7" name="Freeform 23">
              <a:extLst>
                <a:ext uri="{FF2B5EF4-FFF2-40B4-BE49-F238E27FC236}">
                  <a16:creationId xmlns:a16="http://schemas.microsoft.com/office/drawing/2014/main" id="{5EEFBC14-7E5B-47B2-B5E3-E90991F89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40085" y="836978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8" name="Freeform 26">
              <a:extLst>
                <a:ext uri="{FF2B5EF4-FFF2-40B4-BE49-F238E27FC236}">
                  <a16:creationId xmlns:a16="http://schemas.microsoft.com/office/drawing/2014/main" id="{00AFF6E4-A34A-4FD3-8C57-BB96114822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7309" y="1320685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9" name="Freeform 27">
              <a:extLst>
                <a:ext uri="{FF2B5EF4-FFF2-40B4-BE49-F238E27FC236}">
                  <a16:creationId xmlns:a16="http://schemas.microsoft.com/office/drawing/2014/main" id="{C63A8474-C075-4441-A0B3-52286EA500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470" y="1778440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0" name="Freeform 28">
              <a:extLst>
                <a:ext uri="{FF2B5EF4-FFF2-40B4-BE49-F238E27FC236}">
                  <a16:creationId xmlns:a16="http://schemas.microsoft.com/office/drawing/2014/main" id="{35DA4698-A2ED-4512-8887-F12D3F1437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4869" y="1535195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1" name="Freeform 30">
              <a:extLst>
                <a:ext uri="{FF2B5EF4-FFF2-40B4-BE49-F238E27FC236}">
                  <a16:creationId xmlns:a16="http://schemas.microsoft.com/office/drawing/2014/main" id="{3358E118-D590-4E50-B21C-6CDAA1CCAF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0119" y="1078297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2" name="Freeform 43">
              <a:extLst>
                <a:ext uri="{FF2B5EF4-FFF2-40B4-BE49-F238E27FC236}">
                  <a16:creationId xmlns:a16="http://schemas.microsoft.com/office/drawing/2014/main" id="{F1EE889E-60FF-423F-ADCB-6CBEE853A0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94111" y="860614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3" name="Freeform 51">
              <a:extLst>
                <a:ext uri="{FF2B5EF4-FFF2-40B4-BE49-F238E27FC236}">
                  <a16:creationId xmlns:a16="http://schemas.microsoft.com/office/drawing/2014/main" id="{A4AA0634-0A7C-4A35-8EB7-775200F129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7080" y="1015030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4" name="Freeform 52">
              <a:extLst>
                <a:ext uri="{FF2B5EF4-FFF2-40B4-BE49-F238E27FC236}">
                  <a16:creationId xmlns:a16="http://schemas.microsoft.com/office/drawing/2014/main" id="{EBA21558-CAC3-445C-8882-5D4A0C6D2A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4085" y="450599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5" name="Freeform 53">
              <a:extLst>
                <a:ext uri="{FF2B5EF4-FFF2-40B4-BE49-F238E27FC236}">
                  <a16:creationId xmlns:a16="http://schemas.microsoft.com/office/drawing/2014/main" id="{2E9415F1-5D31-4C25-9E26-203EEF500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166" y="1253803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6" name="Freeform 54">
              <a:extLst>
                <a:ext uri="{FF2B5EF4-FFF2-40B4-BE49-F238E27FC236}">
                  <a16:creationId xmlns:a16="http://schemas.microsoft.com/office/drawing/2014/main" id="{622FC1F6-879A-45BA-8752-08020C39CE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013" y="614227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7" name="Freeform 55">
              <a:extLst>
                <a:ext uri="{FF2B5EF4-FFF2-40B4-BE49-F238E27FC236}">
                  <a16:creationId xmlns:a16="http://schemas.microsoft.com/office/drawing/2014/main" id="{BA09826C-58E2-48C5-9666-333326C2CA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026" y="1463404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8" name="Freeform 56">
              <a:extLst>
                <a:ext uri="{FF2B5EF4-FFF2-40B4-BE49-F238E27FC236}">
                  <a16:creationId xmlns:a16="http://schemas.microsoft.com/office/drawing/2014/main" id="{A6D3555F-4EA1-4EA7-9D08-2D75CE5192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1585" y="2335317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9" name="Freeform 57">
              <a:extLst>
                <a:ext uri="{FF2B5EF4-FFF2-40B4-BE49-F238E27FC236}">
                  <a16:creationId xmlns:a16="http://schemas.microsoft.com/office/drawing/2014/main" id="{60FA20E8-EDAA-4310-B870-97807901A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175" y="1673149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0" name="Freeform 59">
              <a:extLst>
                <a:ext uri="{FF2B5EF4-FFF2-40B4-BE49-F238E27FC236}">
                  <a16:creationId xmlns:a16="http://schemas.microsoft.com/office/drawing/2014/main" id="{F5552AA2-C2AB-4D59-B6EF-E8E5EE110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0625" y="255502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1" name="Freeform 60">
              <a:extLst>
                <a:ext uri="{FF2B5EF4-FFF2-40B4-BE49-F238E27FC236}">
                  <a16:creationId xmlns:a16="http://schemas.microsoft.com/office/drawing/2014/main" id="{0BA267D0-8F6B-4803-B948-70E29B4587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5856" y="1902943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2" name="Freeform 61">
              <a:extLst>
                <a:ext uri="{FF2B5EF4-FFF2-40B4-BE49-F238E27FC236}">
                  <a16:creationId xmlns:a16="http://schemas.microsoft.com/office/drawing/2014/main" id="{86E372A3-B9F4-4FEE-8B96-D9AD879E21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153" y="2137303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3" name="Freeform 5">
              <a:extLst>
                <a:ext uri="{FF2B5EF4-FFF2-40B4-BE49-F238E27FC236}">
                  <a16:creationId xmlns:a16="http://schemas.microsoft.com/office/drawing/2014/main" id="{FF0C4564-5DA6-4224-A8B7-85CE1323DE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0824" y="2818299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4" name="Freeform 6">
              <a:extLst>
                <a:ext uri="{FF2B5EF4-FFF2-40B4-BE49-F238E27FC236}">
                  <a16:creationId xmlns:a16="http://schemas.microsoft.com/office/drawing/2014/main" id="{19F31D0D-C43D-4BB0-A13C-9524B84117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1700" y="5088176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5" name="Freeform 7">
              <a:extLst>
                <a:ext uri="{FF2B5EF4-FFF2-40B4-BE49-F238E27FC236}">
                  <a16:creationId xmlns:a16="http://schemas.microsoft.com/office/drawing/2014/main" id="{6B32FB03-B0FE-4731-BE41-C59AFB49FB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1127" y="2531128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6" name="Freeform 8">
              <a:extLst>
                <a:ext uri="{FF2B5EF4-FFF2-40B4-BE49-F238E27FC236}">
                  <a16:creationId xmlns:a16="http://schemas.microsoft.com/office/drawing/2014/main" id="{BDD5B6F0-1E17-4DCD-AE5F-ED8C48892F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1349" y="473588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7" name="Freeform 9">
              <a:extLst>
                <a:ext uri="{FF2B5EF4-FFF2-40B4-BE49-F238E27FC236}">
                  <a16:creationId xmlns:a16="http://schemas.microsoft.com/office/drawing/2014/main" id="{0290BE17-E89B-4AF9-B3F6-AF4884D524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9487" y="4455410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8" name="Freeform 11">
              <a:extLst>
                <a:ext uri="{FF2B5EF4-FFF2-40B4-BE49-F238E27FC236}">
                  <a16:creationId xmlns:a16="http://schemas.microsoft.com/office/drawing/2014/main" id="{85F63089-F77F-4F02-8417-AAC1847FBC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9848" y="4194178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9" name="Freeform 12">
              <a:extLst>
                <a:ext uri="{FF2B5EF4-FFF2-40B4-BE49-F238E27FC236}">
                  <a16:creationId xmlns:a16="http://schemas.microsoft.com/office/drawing/2014/main" id="{7B01CD5E-570F-4CBF-9904-94F30D928C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81624" y="3691697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0" name="Freeform 13">
              <a:extLst>
                <a:ext uri="{FF2B5EF4-FFF2-40B4-BE49-F238E27FC236}">
                  <a16:creationId xmlns:a16="http://schemas.microsoft.com/office/drawing/2014/main" id="{7EE6A672-2915-4B03-99A9-9364D5F152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7787" y="3075050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1" name="Freeform 14">
              <a:extLst>
                <a:ext uri="{FF2B5EF4-FFF2-40B4-BE49-F238E27FC236}">
                  <a16:creationId xmlns:a16="http://schemas.microsoft.com/office/drawing/2014/main" id="{2136B643-14E1-443A-BC1C-06ADAE65C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6729" y="3335597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2" name="Freeform 16">
              <a:extLst>
                <a:ext uri="{FF2B5EF4-FFF2-40B4-BE49-F238E27FC236}">
                  <a16:creationId xmlns:a16="http://schemas.microsoft.com/office/drawing/2014/main" id="{867FA393-4F37-4E1A-870B-F96775FAB7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0464" y="3934729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3" name="Freeform 17">
              <a:extLst>
                <a:ext uri="{FF2B5EF4-FFF2-40B4-BE49-F238E27FC236}">
                  <a16:creationId xmlns:a16="http://schemas.microsoft.com/office/drawing/2014/main" id="{E225A1BE-FAD2-4764-A7E4-A6DA07D057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5443" y="5347417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4" name="Freeform 21">
              <a:extLst>
                <a:ext uri="{FF2B5EF4-FFF2-40B4-BE49-F238E27FC236}">
                  <a16:creationId xmlns:a16="http://schemas.microsoft.com/office/drawing/2014/main" id="{25D65388-C7E0-4C07-822A-03C5009C6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43434" y="5658571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5" name="Freeform 25">
              <a:extLst>
                <a:ext uri="{FF2B5EF4-FFF2-40B4-BE49-F238E27FC236}">
                  <a16:creationId xmlns:a16="http://schemas.microsoft.com/office/drawing/2014/main" id="{E1D79822-C494-449C-B439-F437DAD4F2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095" y="6423833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6" name="Freeform 29">
              <a:extLst>
                <a:ext uri="{FF2B5EF4-FFF2-40B4-BE49-F238E27FC236}">
                  <a16:creationId xmlns:a16="http://schemas.microsoft.com/office/drawing/2014/main" id="{CDB324E5-E8D9-40E3-BAB4-1F87E67E4F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317" y="5897278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7" name="Freeform 31">
              <a:extLst>
                <a:ext uri="{FF2B5EF4-FFF2-40B4-BE49-F238E27FC236}">
                  <a16:creationId xmlns:a16="http://schemas.microsoft.com/office/drawing/2014/main" id="{15404AB3-12EB-462E-85A2-AF4A7E91D7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56013" y="6183127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8" name="Freeform 32">
              <a:extLst>
                <a:ext uri="{FF2B5EF4-FFF2-40B4-BE49-F238E27FC236}">
                  <a16:creationId xmlns:a16="http://schemas.microsoft.com/office/drawing/2014/main" id="{228021CB-53B3-4BCC-A14C-0B6951FC97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4198" y="3296179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9" name="Freeform 33">
              <a:extLst>
                <a:ext uri="{FF2B5EF4-FFF2-40B4-BE49-F238E27FC236}">
                  <a16:creationId xmlns:a16="http://schemas.microsoft.com/office/drawing/2014/main" id="{B353D0BC-00A6-4EA4-9311-9FCB88CC2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4111" y="4387490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0" name="Freeform 34">
              <a:extLst>
                <a:ext uri="{FF2B5EF4-FFF2-40B4-BE49-F238E27FC236}">
                  <a16:creationId xmlns:a16="http://schemas.microsoft.com/office/drawing/2014/main" id="{0E001FD3-6EDD-47A3-9916-826E1595D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8041" y="5384813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1" name="Freeform 35">
              <a:extLst>
                <a:ext uri="{FF2B5EF4-FFF2-40B4-BE49-F238E27FC236}">
                  <a16:creationId xmlns:a16="http://schemas.microsoft.com/office/drawing/2014/main" id="{FE214D5B-D151-4E09-A01E-BEAAF9C679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3693" y="4595717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2" name="Freeform 36">
              <a:extLst>
                <a:ext uri="{FF2B5EF4-FFF2-40B4-BE49-F238E27FC236}">
                  <a16:creationId xmlns:a16="http://schemas.microsoft.com/office/drawing/2014/main" id="{3024EF13-0A45-49DD-B0F4-FA3A5169EF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046702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3" name="Freeform 37">
              <a:extLst>
                <a:ext uri="{FF2B5EF4-FFF2-40B4-BE49-F238E27FC236}">
                  <a16:creationId xmlns:a16="http://schemas.microsoft.com/office/drawing/2014/main" id="{95E0BDAE-48A7-4752-A150-74DA4BAE5E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596" y="3060239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4" name="Freeform 38">
              <a:extLst>
                <a:ext uri="{FF2B5EF4-FFF2-40B4-BE49-F238E27FC236}">
                  <a16:creationId xmlns:a16="http://schemas.microsoft.com/office/drawing/2014/main" id="{DE128EDB-3179-4F47-8B37-BEDE3B82FF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5265" y="4900335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5" name="Freeform 39">
              <a:extLst>
                <a:ext uri="{FF2B5EF4-FFF2-40B4-BE49-F238E27FC236}">
                  <a16:creationId xmlns:a16="http://schemas.microsoft.com/office/drawing/2014/main" id="{E09CDD49-7B7B-42C0-A09E-6CFB3CDFF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373" y="5141456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6" name="Freeform 40">
              <a:extLst>
                <a:ext uri="{FF2B5EF4-FFF2-40B4-BE49-F238E27FC236}">
                  <a16:creationId xmlns:a16="http://schemas.microsoft.com/office/drawing/2014/main" id="{93C5D839-4CD5-4165-9091-7D9B92CDC1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2337" y="2598157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7" name="Freeform 41">
              <a:extLst>
                <a:ext uri="{FF2B5EF4-FFF2-40B4-BE49-F238E27FC236}">
                  <a16:creationId xmlns:a16="http://schemas.microsoft.com/office/drawing/2014/main" id="{3C7F638A-BB6D-4B24-A7F9-03BF808745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27871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8" name="Freeform 42">
              <a:extLst>
                <a:ext uri="{FF2B5EF4-FFF2-40B4-BE49-F238E27FC236}">
                  <a16:creationId xmlns:a16="http://schemas.microsoft.com/office/drawing/2014/main" id="{5B59DB64-329B-45EA-8A67-4213A886B5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3998" y="5596726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9" name="Freeform 44">
              <a:extLst>
                <a:ext uri="{FF2B5EF4-FFF2-40B4-BE49-F238E27FC236}">
                  <a16:creationId xmlns:a16="http://schemas.microsoft.com/office/drawing/2014/main" id="{D8DAB003-6484-4D1D-85AE-93FA09BC5E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7788" y="4080854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0" name="Freeform 45">
              <a:extLst>
                <a:ext uri="{FF2B5EF4-FFF2-40B4-BE49-F238E27FC236}">
                  <a16:creationId xmlns:a16="http://schemas.microsoft.com/office/drawing/2014/main" id="{D49280A1-ACA8-4CD6-9012-AF12660F07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5637" y="5836680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1" name="Freeform 46">
              <a:extLst>
                <a:ext uri="{FF2B5EF4-FFF2-40B4-BE49-F238E27FC236}">
                  <a16:creationId xmlns:a16="http://schemas.microsoft.com/office/drawing/2014/main" id="{C03EAE8C-6089-40E5-9361-2E266A1EEB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4696" y="2830776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2" name="Freeform 47">
              <a:extLst>
                <a:ext uri="{FF2B5EF4-FFF2-40B4-BE49-F238E27FC236}">
                  <a16:creationId xmlns:a16="http://schemas.microsoft.com/office/drawing/2014/main" id="{02E3A077-F087-4E14-A13E-4E9D4369B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841" y="3849727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3" name="Freeform 48">
              <a:extLst>
                <a:ext uri="{FF2B5EF4-FFF2-40B4-BE49-F238E27FC236}">
                  <a16:creationId xmlns:a16="http://schemas.microsoft.com/office/drawing/2014/main" id="{7CE4FAAA-45E7-4C86-B59A-F284B79EFD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8098" y="3616257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4" name="Freeform 49">
              <a:extLst>
                <a:ext uri="{FF2B5EF4-FFF2-40B4-BE49-F238E27FC236}">
                  <a16:creationId xmlns:a16="http://schemas.microsoft.com/office/drawing/2014/main" id="{E2689B62-CCA1-4EE5-B622-FBA5168689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6712" y="6507925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5" name="Freeform 8">
              <a:extLst>
                <a:ext uri="{FF2B5EF4-FFF2-40B4-BE49-F238E27FC236}">
                  <a16:creationId xmlns:a16="http://schemas.microsoft.com/office/drawing/2014/main" id="{113638EE-3BCF-4315-A329-3C6766A38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853" y="3490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6" name="Freeform 106">
              <a:extLst>
                <a:ext uri="{FF2B5EF4-FFF2-40B4-BE49-F238E27FC236}">
                  <a16:creationId xmlns:a16="http://schemas.microsoft.com/office/drawing/2014/main" id="{4FB36B8F-335B-40F2-83BB-C2B2689DC2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01184" y="6639670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</p:grpSp>
      <p:sp useBgFill="1">
        <p:nvSpPr>
          <p:cNvPr id="68" name="Rectangle 67">
            <a:extLst>
              <a:ext uri="{FF2B5EF4-FFF2-40B4-BE49-F238E27FC236}">
                <a16:creationId xmlns:a16="http://schemas.microsoft.com/office/drawing/2014/main" id="{945D478C-A9A5-4832-89D8-703607711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0FB7F7C0-216C-466B-8AF5-7744BB3400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21"/>
            <a:ext cx="6096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19BA1B-26C4-41A1-27BC-F66AEC729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153" y="2298358"/>
            <a:ext cx="5802437" cy="149779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GB" sz="6000" dirty="0"/>
              <a:t>Data cleaning</a:t>
            </a:r>
            <a:endParaRPr lang="en-US" sz="6000" dirty="0"/>
          </a:p>
        </p:txBody>
      </p:sp>
      <p:pic>
        <p:nvPicPr>
          <p:cNvPr id="4" name="Picture 3" descr="A cartoon of a broom and a cylinder&#10;&#10;Description automatically generated">
            <a:extLst>
              <a:ext uri="{FF2B5EF4-FFF2-40B4-BE49-F238E27FC236}">
                <a16:creationId xmlns:a16="http://schemas.microsoft.com/office/drawing/2014/main" id="{AE0367C3-1B9C-6782-2D34-81F5902B5D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5767" y="939357"/>
            <a:ext cx="4217633" cy="4498808"/>
          </a:xfrm>
          <a:prstGeom prst="rect">
            <a:avLst/>
          </a:prstGeom>
        </p:spPr>
      </p:pic>
      <p:grpSp>
        <p:nvGrpSpPr>
          <p:cNvPr id="72" name="Group 71">
            <a:extLst>
              <a:ext uri="{FF2B5EF4-FFF2-40B4-BE49-F238E27FC236}">
                <a16:creationId xmlns:a16="http://schemas.microsoft.com/office/drawing/2014/main" id="{5020A6AE-B717-4124-91F1-AB61221C71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721055" y="-4534"/>
            <a:ext cx="778194" cy="6834534"/>
            <a:chOff x="5721055" y="-4534"/>
            <a:chExt cx="778194" cy="6834534"/>
          </a:xfrm>
        </p:grpSpPr>
        <p:sp>
          <p:nvSpPr>
            <p:cNvPr id="73" name="Freeform 8">
              <a:extLst>
                <a:ext uri="{FF2B5EF4-FFF2-40B4-BE49-F238E27FC236}">
                  <a16:creationId xmlns:a16="http://schemas.microsoft.com/office/drawing/2014/main" id="{A2B0F4FD-3823-42B3-950C-03F9CBC51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6016590" y="671857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10">
              <a:extLst>
                <a:ext uri="{FF2B5EF4-FFF2-40B4-BE49-F238E27FC236}">
                  <a16:creationId xmlns:a16="http://schemas.microsoft.com/office/drawing/2014/main" id="{426C99B0-870A-4702-9F5F-4459EF2130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6383615" y="152241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15">
              <a:extLst>
                <a:ext uri="{FF2B5EF4-FFF2-40B4-BE49-F238E27FC236}">
                  <a16:creationId xmlns:a16="http://schemas.microsoft.com/office/drawing/2014/main" id="{11D4FA37-ADE6-45F4-AF91-AB50C41000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6387545" y="666438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18">
              <a:extLst>
                <a:ext uri="{FF2B5EF4-FFF2-40B4-BE49-F238E27FC236}">
                  <a16:creationId xmlns:a16="http://schemas.microsoft.com/office/drawing/2014/main" id="{D07613C1-CC87-4032-B649-4A49D0834E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6390959" y="409695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19">
              <a:extLst>
                <a:ext uri="{FF2B5EF4-FFF2-40B4-BE49-F238E27FC236}">
                  <a16:creationId xmlns:a16="http://schemas.microsoft.com/office/drawing/2014/main" id="{8479CDC1-5BCA-4A67-9DF5-9513EEE496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6380877" y="2096571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20">
              <a:extLst>
                <a:ext uri="{FF2B5EF4-FFF2-40B4-BE49-F238E27FC236}">
                  <a16:creationId xmlns:a16="http://schemas.microsoft.com/office/drawing/2014/main" id="{1EEA2AC4-D6A7-4B7B-932E-1D6D26846B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6365640" y="2294129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22">
              <a:extLst>
                <a:ext uri="{FF2B5EF4-FFF2-40B4-BE49-F238E27FC236}">
                  <a16:creationId xmlns:a16="http://schemas.microsoft.com/office/drawing/2014/main" id="{2FBF34A8-BE86-423A-BCE9-2E928D4ABD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6334979" y="1123972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23">
              <a:extLst>
                <a:ext uri="{FF2B5EF4-FFF2-40B4-BE49-F238E27FC236}">
                  <a16:creationId xmlns:a16="http://schemas.microsoft.com/office/drawing/2014/main" id="{9FEE8137-C904-47D2-8922-093ABE0D8D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6348666" y="911406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26">
              <a:extLst>
                <a:ext uri="{FF2B5EF4-FFF2-40B4-BE49-F238E27FC236}">
                  <a16:creationId xmlns:a16="http://schemas.microsoft.com/office/drawing/2014/main" id="{1AD01E09-0A63-4683-B8DC-2A5969A191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6335890" y="1395113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27">
              <a:extLst>
                <a:ext uri="{FF2B5EF4-FFF2-40B4-BE49-F238E27FC236}">
                  <a16:creationId xmlns:a16="http://schemas.microsoft.com/office/drawing/2014/main" id="{39FDBC61-D90E-4D14-87BD-116805F621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6326366" y="1832215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28">
              <a:extLst>
                <a:ext uri="{FF2B5EF4-FFF2-40B4-BE49-F238E27FC236}">
                  <a16:creationId xmlns:a16="http://schemas.microsoft.com/office/drawing/2014/main" id="{E69FE8D2-E9F3-4F4F-8D6B-67378D754D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6313450" y="1609623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30">
              <a:extLst>
                <a:ext uri="{FF2B5EF4-FFF2-40B4-BE49-F238E27FC236}">
                  <a16:creationId xmlns:a16="http://schemas.microsoft.com/office/drawing/2014/main" id="{32B6BAD6-38C4-47DC-A947-5967E513B0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6388700" y="1152725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43">
              <a:extLst>
                <a:ext uri="{FF2B5EF4-FFF2-40B4-BE49-F238E27FC236}">
                  <a16:creationId xmlns:a16="http://schemas.microsoft.com/office/drawing/2014/main" id="{8ECDF132-F20F-4401-9040-2A1E99DA2F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6090740" y="860614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51">
              <a:extLst>
                <a:ext uri="{FF2B5EF4-FFF2-40B4-BE49-F238E27FC236}">
                  <a16:creationId xmlns:a16="http://schemas.microsoft.com/office/drawing/2014/main" id="{8190E0B5-EEB8-4A3D-82D0-0A07902F92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6075661" y="1015030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52">
              <a:extLst>
                <a:ext uri="{FF2B5EF4-FFF2-40B4-BE49-F238E27FC236}">
                  <a16:creationId xmlns:a16="http://schemas.microsoft.com/office/drawing/2014/main" id="{6B331F8A-6B87-45CD-8DC6-61EDEA5AFF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6072666" y="450599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53">
              <a:extLst>
                <a:ext uri="{FF2B5EF4-FFF2-40B4-BE49-F238E27FC236}">
                  <a16:creationId xmlns:a16="http://schemas.microsoft.com/office/drawing/2014/main" id="{16F46124-28C8-499E-8B05-7717602B57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6063747" y="1253803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54">
              <a:extLst>
                <a:ext uri="{FF2B5EF4-FFF2-40B4-BE49-F238E27FC236}">
                  <a16:creationId xmlns:a16="http://schemas.microsoft.com/office/drawing/2014/main" id="{CFE5982B-3464-4395-A9D1-D4C76E12FA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6049594" y="614227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55">
              <a:extLst>
                <a:ext uri="{FF2B5EF4-FFF2-40B4-BE49-F238E27FC236}">
                  <a16:creationId xmlns:a16="http://schemas.microsoft.com/office/drawing/2014/main" id="{D1BDAE7B-982F-4DE3-9A85-25AC24AA2D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6063607" y="1463404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 56">
              <a:extLst>
                <a:ext uri="{FF2B5EF4-FFF2-40B4-BE49-F238E27FC236}">
                  <a16:creationId xmlns:a16="http://schemas.microsoft.com/office/drawing/2014/main" id="{451188D6-4679-4978-B625-FF5831155A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6063303" y="2293440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Freeform 57">
              <a:extLst>
                <a:ext uri="{FF2B5EF4-FFF2-40B4-BE49-F238E27FC236}">
                  <a16:creationId xmlns:a16="http://schemas.microsoft.com/office/drawing/2014/main" id="{1F1D0A06-6238-4F0B-928E-C6E99BB02F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6049756" y="1673149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Freeform 59">
              <a:extLst>
                <a:ext uri="{FF2B5EF4-FFF2-40B4-BE49-F238E27FC236}">
                  <a16:creationId xmlns:a16="http://schemas.microsoft.com/office/drawing/2014/main" id="{5669DE26-8D01-484D-87C6-C970883EB7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6029206" y="255502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Freeform 60">
              <a:extLst>
                <a:ext uri="{FF2B5EF4-FFF2-40B4-BE49-F238E27FC236}">
                  <a16:creationId xmlns:a16="http://schemas.microsoft.com/office/drawing/2014/main" id="{E2C89DF0-B876-4FA5-A15D-2B4EC6935A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6024437" y="1902943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61">
              <a:extLst>
                <a:ext uri="{FF2B5EF4-FFF2-40B4-BE49-F238E27FC236}">
                  <a16:creationId xmlns:a16="http://schemas.microsoft.com/office/drawing/2014/main" id="{6D278107-786C-48BD-9B90-624B943E13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5990734" y="2101447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78">
              <a:extLst>
                <a:ext uri="{FF2B5EF4-FFF2-40B4-BE49-F238E27FC236}">
                  <a16:creationId xmlns:a16="http://schemas.microsoft.com/office/drawing/2014/main" id="{B791B486-ACCB-4731-891C-9B2FF434CE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5809972" y="721042"/>
              <a:ext cx="147990" cy="75075"/>
            </a:xfrm>
            <a:custGeom>
              <a:avLst/>
              <a:gdLst>
                <a:gd name="T0" fmla="*/ 22 w 45"/>
                <a:gd name="T1" fmla="*/ 0 h 25"/>
                <a:gd name="T2" fmla="*/ 28 w 45"/>
                <a:gd name="T3" fmla="*/ 25 h 25"/>
                <a:gd name="T4" fmla="*/ 22 w 4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5">
                  <a:moveTo>
                    <a:pt x="22" y="0"/>
                  </a:moveTo>
                  <a:cubicBezTo>
                    <a:pt x="32" y="1"/>
                    <a:pt x="45" y="21"/>
                    <a:pt x="28" y="25"/>
                  </a:cubicBezTo>
                  <a:cubicBezTo>
                    <a:pt x="9" y="23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79">
              <a:extLst>
                <a:ext uri="{FF2B5EF4-FFF2-40B4-BE49-F238E27FC236}">
                  <a16:creationId xmlns:a16="http://schemas.microsoft.com/office/drawing/2014/main" id="{881F663B-742F-4B18-9EEC-425CF3817A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5822344" y="952087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80">
              <a:extLst>
                <a:ext uri="{FF2B5EF4-FFF2-40B4-BE49-F238E27FC236}">
                  <a16:creationId xmlns:a16="http://schemas.microsoft.com/office/drawing/2014/main" id="{2C84BFA9-A28F-42D0-AA09-BFA6CAB68D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5817003" y="1189882"/>
              <a:ext cx="124951" cy="66098"/>
            </a:xfrm>
            <a:custGeom>
              <a:avLst/>
              <a:gdLst>
                <a:gd name="T0" fmla="*/ 21 w 38"/>
                <a:gd name="T1" fmla="*/ 0 h 22"/>
                <a:gd name="T2" fmla="*/ 21 w 38"/>
                <a:gd name="T3" fmla="*/ 22 h 22"/>
                <a:gd name="T4" fmla="*/ 21 w 38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2">
                  <a:moveTo>
                    <a:pt x="21" y="0"/>
                  </a:moveTo>
                  <a:cubicBezTo>
                    <a:pt x="37" y="2"/>
                    <a:pt x="38" y="20"/>
                    <a:pt x="21" y="22"/>
                  </a:cubicBezTo>
                  <a:cubicBezTo>
                    <a:pt x="9" y="16"/>
                    <a:pt x="0" y="6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81">
              <a:extLst>
                <a:ext uri="{FF2B5EF4-FFF2-40B4-BE49-F238E27FC236}">
                  <a16:creationId xmlns:a16="http://schemas.microsoft.com/office/drawing/2014/main" id="{1BAA7F31-C0A0-4447-BF38-3698F585DB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5800053" y="2202936"/>
              <a:ext cx="140901" cy="90579"/>
            </a:xfrm>
            <a:custGeom>
              <a:avLst/>
              <a:gdLst>
                <a:gd name="T0" fmla="*/ 27 w 43"/>
                <a:gd name="T1" fmla="*/ 3 h 30"/>
                <a:gd name="T2" fmla="*/ 40 w 43"/>
                <a:gd name="T3" fmla="*/ 22 h 30"/>
                <a:gd name="T4" fmla="*/ 27 w 43"/>
                <a:gd name="T5" fmla="*/ 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0">
                  <a:moveTo>
                    <a:pt x="27" y="3"/>
                  </a:moveTo>
                  <a:cubicBezTo>
                    <a:pt x="35" y="0"/>
                    <a:pt x="43" y="16"/>
                    <a:pt x="40" y="22"/>
                  </a:cubicBezTo>
                  <a:cubicBezTo>
                    <a:pt x="21" y="30"/>
                    <a:pt x="0" y="15"/>
                    <a:pt x="27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82">
              <a:extLst>
                <a:ext uri="{FF2B5EF4-FFF2-40B4-BE49-F238E27FC236}">
                  <a16:creationId xmlns:a16="http://schemas.microsoft.com/office/drawing/2014/main" id="{B9A620F2-3D35-4A32-B16C-89CE74421E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5807889" y="1980483"/>
              <a:ext cx="128495" cy="69362"/>
            </a:xfrm>
            <a:custGeom>
              <a:avLst/>
              <a:gdLst>
                <a:gd name="T0" fmla="*/ 16 w 39"/>
                <a:gd name="T1" fmla="*/ 0 h 23"/>
                <a:gd name="T2" fmla="*/ 10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83">
              <a:extLst>
                <a:ext uri="{FF2B5EF4-FFF2-40B4-BE49-F238E27FC236}">
                  <a16:creationId xmlns:a16="http://schemas.microsoft.com/office/drawing/2014/main" id="{4D6420E0-3BDF-44BC-B4AD-D4DCEEB229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5780446" y="1665695"/>
              <a:ext cx="131153" cy="157493"/>
            </a:xfrm>
            <a:custGeom>
              <a:avLst/>
              <a:gdLst>
                <a:gd name="T0" fmla="*/ 13 w 40"/>
                <a:gd name="T1" fmla="*/ 7 h 52"/>
                <a:gd name="T2" fmla="*/ 0 w 40"/>
                <a:gd name="T3" fmla="*/ 24 h 52"/>
                <a:gd name="T4" fmla="*/ 13 w 40"/>
                <a:gd name="T5" fmla="*/ 7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52">
                  <a:moveTo>
                    <a:pt x="13" y="7"/>
                  </a:moveTo>
                  <a:cubicBezTo>
                    <a:pt x="40" y="12"/>
                    <a:pt x="18" y="52"/>
                    <a:pt x="0" y="24"/>
                  </a:cubicBezTo>
                  <a:cubicBezTo>
                    <a:pt x="2" y="0"/>
                    <a:pt x="6" y="17"/>
                    <a:pt x="13" y="7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Freeform 84">
              <a:extLst>
                <a:ext uri="{FF2B5EF4-FFF2-40B4-BE49-F238E27FC236}">
                  <a16:creationId xmlns:a16="http://schemas.microsoft.com/office/drawing/2014/main" id="{EF852FAE-C00C-4555-A21B-1C78FF00F4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5791462" y="516456"/>
              <a:ext cx="131153" cy="88130"/>
            </a:xfrm>
            <a:custGeom>
              <a:avLst/>
              <a:gdLst>
                <a:gd name="T0" fmla="*/ 18 w 40"/>
                <a:gd name="T1" fmla="*/ 1 h 29"/>
                <a:gd name="T2" fmla="*/ 6 w 40"/>
                <a:gd name="T3" fmla="*/ 20 h 29"/>
                <a:gd name="T4" fmla="*/ 18 w 40"/>
                <a:gd name="T5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18" y="1"/>
                  </a:moveTo>
                  <a:cubicBezTo>
                    <a:pt x="40" y="6"/>
                    <a:pt x="25" y="29"/>
                    <a:pt x="6" y="20"/>
                  </a:cubicBezTo>
                  <a:cubicBezTo>
                    <a:pt x="0" y="10"/>
                    <a:pt x="5" y="0"/>
                    <a:pt x="1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Freeform 86">
              <a:extLst>
                <a:ext uri="{FF2B5EF4-FFF2-40B4-BE49-F238E27FC236}">
                  <a16:creationId xmlns:a16="http://schemas.microsoft.com/office/drawing/2014/main" id="{015DE73A-6E8F-4AA3-8B47-D1E6BFAEAE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5801431" y="170447"/>
              <a:ext cx="131153" cy="112612"/>
            </a:xfrm>
            <a:custGeom>
              <a:avLst/>
              <a:gdLst>
                <a:gd name="T0" fmla="*/ 22 w 40"/>
                <a:gd name="T1" fmla="*/ 1 h 37"/>
                <a:gd name="T2" fmla="*/ 15 w 40"/>
                <a:gd name="T3" fmla="*/ 23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40" y="3"/>
                    <a:pt x="33" y="37"/>
                    <a:pt x="15" y="23"/>
                  </a:cubicBezTo>
                  <a:cubicBezTo>
                    <a:pt x="0" y="20"/>
                    <a:pt x="7" y="0"/>
                    <a:pt x="22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89">
              <a:extLst>
                <a:ext uri="{FF2B5EF4-FFF2-40B4-BE49-F238E27FC236}">
                  <a16:creationId xmlns:a16="http://schemas.microsoft.com/office/drawing/2014/main" id="{1EF3E8F2-433E-4CFA-8523-B3F4B63053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5756234" y="1453344"/>
              <a:ext cx="134697" cy="93027"/>
            </a:xfrm>
            <a:custGeom>
              <a:avLst/>
              <a:gdLst>
                <a:gd name="T0" fmla="*/ 23 w 41"/>
                <a:gd name="T1" fmla="*/ 0 h 31"/>
                <a:gd name="T2" fmla="*/ 16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3"/>
                    <a:pt x="41" y="31"/>
                    <a:pt x="16" y="25"/>
                  </a:cubicBezTo>
                  <a:cubicBezTo>
                    <a:pt x="0" y="7"/>
                    <a:pt x="14" y="4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90">
              <a:extLst>
                <a:ext uri="{FF2B5EF4-FFF2-40B4-BE49-F238E27FC236}">
                  <a16:creationId xmlns:a16="http://schemas.microsoft.com/office/drawing/2014/main" id="{A8EC2038-DAA0-4BF3-8107-A1D5A142F3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5834086" y="2076253"/>
              <a:ext cx="2659" cy="8977"/>
            </a:xfrm>
            <a:custGeom>
              <a:avLst/>
              <a:gdLst>
                <a:gd name="T0" fmla="*/ 0 w 1"/>
                <a:gd name="T1" fmla="*/ 0 h 3"/>
                <a:gd name="T2" fmla="*/ 0 w 1"/>
                <a:gd name="T3" fmla="*/ 2 h 3"/>
                <a:gd name="T4" fmla="*/ 0 w 1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3">
                  <a:moveTo>
                    <a:pt x="0" y="0"/>
                  </a:moveTo>
                  <a:cubicBezTo>
                    <a:pt x="1" y="0"/>
                    <a:pt x="1" y="3"/>
                    <a:pt x="0" y="2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5">
              <a:extLst>
                <a:ext uri="{FF2B5EF4-FFF2-40B4-BE49-F238E27FC236}">
                  <a16:creationId xmlns:a16="http://schemas.microsoft.com/office/drawing/2014/main" id="{B437840B-3F78-4C20-8184-29631B1AF9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6351525" y="2765199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6">
              <a:extLst>
                <a:ext uri="{FF2B5EF4-FFF2-40B4-BE49-F238E27FC236}">
                  <a16:creationId xmlns:a16="http://schemas.microsoft.com/office/drawing/2014/main" id="{0A039CCA-16FE-44AE-B9E7-76316DBDFF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6353052" y="5109356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7">
              <a:extLst>
                <a:ext uri="{FF2B5EF4-FFF2-40B4-BE49-F238E27FC236}">
                  <a16:creationId xmlns:a16="http://schemas.microsoft.com/office/drawing/2014/main" id="{090EE3F3-65C4-44DB-ABF0-27598282E2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6321482" y="2478886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8">
              <a:extLst>
                <a:ext uri="{FF2B5EF4-FFF2-40B4-BE49-F238E27FC236}">
                  <a16:creationId xmlns:a16="http://schemas.microsoft.com/office/drawing/2014/main" id="{732F50C7-DE00-45B7-A7D9-AFC5FDF3E8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6309930" y="4810310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Freeform 9">
              <a:extLst>
                <a:ext uri="{FF2B5EF4-FFF2-40B4-BE49-F238E27FC236}">
                  <a16:creationId xmlns:a16="http://schemas.microsoft.com/office/drawing/2014/main" id="{C4B7759D-1CB7-4AE3-A334-6937150800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6318068" y="4529838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Freeform 11">
              <a:extLst>
                <a:ext uri="{FF2B5EF4-FFF2-40B4-BE49-F238E27FC236}">
                  <a16:creationId xmlns:a16="http://schemas.microsoft.com/office/drawing/2014/main" id="{2A71D132-8124-4734-AA62-7E12B621FC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6278429" y="4268606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Freeform 12">
              <a:extLst>
                <a:ext uri="{FF2B5EF4-FFF2-40B4-BE49-F238E27FC236}">
                  <a16:creationId xmlns:a16="http://schemas.microsoft.com/office/drawing/2014/main" id="{4E0B6377-5004-4F75-8CBB-D7DD0B9B80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6290205" y="3766125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Freeform 13">
              <a:extLst>
                <a:ext uri="{FF2B5EF4-FFF2-40B4-BE49-F238E27FC236}">
                  <a16:creationId xmlns:a16="http://schemas.microsoft.com/office/drawing/2014/main" id="{174DED7F-DAF6-480E-9002-A25110B964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6294670" y="3170095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Freeform 14">
              <a:extLst>
                <a:ext uri="{FF2B5EF4-FFF2-40B4-BE49-F238E27FC236}">
                  <a16:creationId xmlns:a16="http://schemas.microsoft.com/office/drawing/2014/main" id="{E6057EAD-75B0-49A4-A761-AC1AF22AF7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6285310" y="3410025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Freeform 16">
              <a:extLst>
                <a:ext uri="{FF2B5EF4-FFF2-40B4-BE49-F238E27FC236}">
                  <a16:creationId xmlns:a16="http://schemas.microsoft.com/office/drawing/2014/main" id="{B4C50A97-FAC0-4E9B-A50C-ECC875EB75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6269045" y="4009157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Freeform 17">
              <a:extLst>
                <a:ext uri="{FF2B5EF4-FFF2-40B4-BE49-F238E27FC236}">
                  <a16:creationId xmlns:a16="http://schemas.microsoft.com/office/drawing/2014/main" id="{1018DBC0-ACE2-4A9B-BD33-D168A3B255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6304024" y="5421845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Freeform 21">
              <a:extLst>
                <a:ext uri="{FF2B5EF4-FFF2-40B4-BE49-F238E27FC236}">
                  <a16:creationId xmlns:a16="http://schemas.microsoft.com/office/drawing/2014/main" id="{783E14F5-0E4B-40DF-908C-65950C968C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6252015" y="5732999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Freeform 25">
              <a:extLst>
                <a:ext uri="{FF2B5EF4-FFF2-40B4-BE49-F238E27FC236}">
                  <a16:creationId xmlns:a16="http://schemas.microsoft.com/office/drawing/2014/main" id="{D8D640D2-32FA-4974-8D6B-7F90FA747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6232676" y="6498261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Freeform 29">
              <a:extLst>
                <a:ext uri="{FF2B5EF4-FFF2-40B4-BE49-F238E27FC236}">
                  <a16:creationId xmlns:a16="http://schemas.microsoft.com/office/drawing/2014/main" id="{05116718-3AD6-431D-B4CC-BD1390ACDA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6232898" y="5971706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Freeform 31">
              <a:extLst>
                <a:ext uri="{FF2B5EF4-FFF2-40B4-BE49-F238E27FC236}">
                  <a16:creationId xmlns:a16="http://schemas.microsoft.com/office/drawing/2014/main" id="{44DD8DD9-6927-4164-BE78-26B079374B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6211599" y="6281124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Freeform 32">
              <a:extLst>
                <a:ext uri="{FF2B5EF4-FFF2-40B4-BE49-F238E27FC236}">
                  <a16:creationId xmlns:a16="http://schemas.microsoft.com/office/drawing/2014/main" id="{DF352A39-5DCA-42AC-ACE8-CC0F61703D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6012779" y="3296179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Freeform 33">
              <a:extLst>
                <a:ext uri="{FF2B5EF4-FFF2-40B4-BE49-F238E27FC236}">
                  <a16:creationId xmlns:a16="http://schemas.microsoft.com/office/drawing/2014/main" id="{60EBB535-208F-4849-9E96-53B9971CED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6042692" y="4387490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Freeform 34">
              <a:extLst>
                <a:ext uri="{FF2B5EF4-FFF2-40B4-BE49-F238E27FC236}">
                  <a16:creationId xmlns:a16="http://schemas.microsoft.com/office/drawing/2014/main" id="{BCD96233-15EF-4543-B9C5-CA5253AC9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6046622" y="5384813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Freeform 35">
              <a:extLst>
                <a:ext uri="{FF2B5EF4-FFF2-40B4-BE49-F238E27FC236}">
                  <a16:creationId xmlns:a16="http://schemas.microsoft.com/office/drawing/2014/main" id="{CF3994DF-D5ED-45DB-826C-A4531DF8C2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6042274" y="4595717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Freeform 36">
              <a:extLst>
                <a:ext uri="{FF2B5EF4-FFF2-40B4-BE49-F238E27FC236}">
                  <a16:creationId xmlns:a16="http://schemas.microsoft.com/office/drawing/2014/main" id="{E0114E4D-A88A-403A-B4BF-6687B1FC19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6014411" y="6046702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Freeform 37">
              <a:extLst>
                <a:ext uri="{FF2B5EF4-FFF2-40B4-BE49-F238E27FC236}">
                  <a16:creationId xmlns:a16="http://schemas.microsoft.com/office/drawing/2014/main" id="{0CA46612-D58D-4AA5-B800-7ED35828BE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6026177" y="3060239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" name="Freeform 38">
              <a:extLst>
                <a:ext uri="{FF2B5EF4-FFF2-40B4-BE49-F238E27FC236}">
                  <a16:creationId xmlns:a16="http://schemas.microsoft.com/office/drawing/2014/main" id="{591A86C8-305F-45B1-A8B6-3A30A4B38B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6033846" y="4900335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" name="Freeform 39">
              <a:extLst>
                <a:ext uri="{FF2B5EF4-FFF2-40B4-BE49-F238E27FC236}">
                  <a16:creationId xmlns:a16="http://schemas.microsoft.com/office/drawing/2014/main" id="{A7FABED8-48B7-4734-A612-FBE6526561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6025954" y="5141456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" name="Freeform 40">
              <a:extLst>
                <a:ext uri="{FF2B5EF4-FFF2-40B4-BE49-F238E27FC236}">
                  <a16:creationId xmlns:a16="http://schemas.microsoft.com/office/drawing/2014/main" id="{243BE91E-2B74-406E-B9D2-CF3138EC9A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6020918" y="2598157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" name="Freeform 41">
              <a:extLst>
                <a:ext uri="{FF2B5EF4-FFF2-40B4-BE49-F238E27FC236}">
                  <a16:creationId xmlns:a16="http://schemas.microsoft.com/office/drawing/2014/main" id="{F37AEA50-01C6-4691-8FA1-7E299BCA97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6014411" y="627871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Freeform 42">
              <a:extLst>
                <a:ext uri="{FF2B5EF4-FFF2-40B4-BE49-F238E27FC236}">
                  <a16:creationId xmlns:a16="http://schemas.microsoft.com/office/drawing/2014/main" id="{A736913D-B8FC-479E-AA14-C18815AD8A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6002579" y="5596726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" name="Freeform 44">
              <a:extLst>
                <a:ext uri="{FF2B5EF4-FFF2-40B4-BE49-F238E27FC236}">
                  <a16:creationId xmlns:a16="http://schemas.microsoft.com/office/drawing/2014/main" id="{CBB0E630-D998-47AF-9E54-0FD6C92186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6006369" y="4080854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" name="Freeform 45">
              <a:extLst>
                <a:ext uri="{FF2B5EF4-FFF2-40B4-BE49-F238E27FC236}">
                  <a16:creationId xmlns:a16="http://schemas.microsoft.com/office/drawing/2014/main" id="{BB51A47C-E2F5-46B8-83A1-39880822C3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5984218" y="5836680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" name="Freeform 46">
              <a:extLst>
                <a:ext uri="{FF2B5EF4-FFF2-40B4-BE49-F238E27FC236}">
                  <a16:creationId xmlns:a16="http://schemas.microsoft.com/office/drawing/2014/main" id="{932E215A-211D-4622-9EDF-811E4BAFBF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6033277" y="2830776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" name="Freeform 47">
              <a:extLst>
                <a:ext uri="{FF2B5EF4-FFF2-40B4-BE49-F238E27FC236}">
                  <a16:creationId xmlns:a16="http://schemas.microsoft.com/office/drawing/2014/main" id="{86D90953-B2B8-4A6D-963E-985D3D2794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5991422" y="3849727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" name="Freeform 48">
              <a:extLst>
                <a:ext uri="{FF2B5EF4-FFF2-40B4-BE49-F238E27FC236}">
                  <a16:creationId xmlns:a16="http://schemas.microsoft.com/office/drawing/2014/main" id="{32D4D340-FB6E-4E98-A44E-DA02CF7A5C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5986679" y="3616257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" name="Freeform 49">
              <a:extLst>
                <a:ext uri="{FF2B5EF4-FFF2-40B4-BE49-F238E27FC236}">
                  <a16:creationId xmlns:a16="http://schemas.microsoft.com/office/drawing/2014/main" id="{923308B4-4A82-4DB8-84F5-17F107584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5985293" y="6507925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" name="Freeform 62">
              <a:extLst>
                <a:ext uri="{FF2B5EF4-FFF2-40B4-BE49-F238E27FC236}">
                  <a16:creationId xmlns:a16="http://schemas.microsoft.com/office/drawing/2014/main" id="{4A3BBCB7-915D-49E4-9637-49EEC72967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5777111" y="2950571"/>
              <a:ext cx="150648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4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" name="Freeform 63">
              <a:extLst>
                <a:ext uri="{FF2B5EF4-FFF2-40B4-BE49-F238E27FC236}">
                  <a16:creationId xmlns:a16="http://schemas.microsoft.com/office/drawing/2014/main" id="{DCCFB289-1B21-4B18-A4C2-F6B90A188D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5788469" y="4089184"/>
              <a:ext cx="121406" cy="124036"/>
            </a:xfrm>
            <a:custGeom>
              <a:avLst/>
              <a:gdLst>
                <a:gd name="T0" fmla="*/ 24 w 37"/>
                <a:gd name="T1" fmla="*/ 4 h 41"/>
                <a:gd name="T2" fmla="*/ 29 w 37"/>
                <a:gd name="T3" fmla="*/ 26 h 41"/>
                <a:gd name="T4" fmla="*/ 24 w 37"/>
                <a:gd name="T5" fmla="*/ 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41">
                  <a:moveTo>
                    <a:pt x="24" y="4"/>
                  </a:moveTo>
                  <a:cubicBezTo>
                    <a:pt x="37" y="1"/>
                    <a:pt x="28" y="18"/>
                    <a:pt x="29" y="26"/>
                  </a:cubicBezTo>
                  <a:cubicBezTo>
                    <a:pt x="8" y="41"/>
                    <a:pt x="0" y="0"/>
                    <a:pt x="24" y="4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" name="Freeform 64">
              <a:extLst>
                <a:ext uri="{FF2B5EF4-FFF2-40B4-BE49-F238E27FC236}">
                  <a16:creationId xmlns:a16="http://schemas.microsoft.com/office/drawing/2014/main" id="{BA95FC3F-2B17-490E-AB71-071E0890D6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5756420" y="2682263"/>
              <a:ext cx="137356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Freeform 65">
              <a:extLst>
                <a:ext uri="{FF2B5EF4-FFF2-40B4-BE49-F238E27FC236}">
                  <a16:creationId xmlns:a16="http://schemas.microsoft.com/office/drawing/2014/main" id="{691A1360-1623-4EB9-9C7A-65F2CAEBB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5757051" y="3826278"/>
              <a:ext cx="121406" cy="79154"/>
            </a:xfrm>
            <a:custGeom>
              <a:avLst/>
              <a:gdLst>
                <a:gd name="T0" fmla="*/ 19 w 37"/>
                <a:gd name="T1" fmla="*/ 0 h 26"/>
                <a:gd name="T2" fmla="*/ 22 w 37"/>
                <a:gd name="T3" fmla="*/ 26 h 26"/>
                <a:gd name="T4" fmla="*/ 19 w 37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6">
                  <a:moveTo>
                    <a:pt x="19" y="0"/>
                  </a:moveTo>
                  <a:cubicBezTo>
                    <a:pt x="31" y="1"/>
                    <a:pt x="37" y="23"/>
                    <a:pt x="22" y="26"/>
                  </a:cubicBezTo>
                  <a:cubicBezTo>
                    <a:pt x="2" y="26"/>
                    <a:pt x="0" y="0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2" name="Freeform 66">
              <a:extLst>
                <a:ext uri="{FF2B5EF4-FFF2-40B4-BE49-F238E27FC236}">
                  <a16:creationId xmlns:a16="http://schemas.microsoft.com/office/drawing/2014/main" id="{ABCE1120-7682-4074-8190-4B4F65A7C6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5744833" y="5372714"/>
              <a:ext cx="131153" cy="111796"/>
            </a:xfrm>
            <a:custGeom>
              <a:avLst/>
              <a:gdLst>
                <a:gd name="T0" fmla="*/ 22 w 40"/>
                <a:gd name="T1" fmla="*/ 1 h 37"/>
                <a:gd name="T2" fmla="*/ 40 w 40"/>
                <a:gd name="T3" fmla="*/ 18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36" y="0"/>
                    <a:pt x="40" y="8"/>
                    <a:pt x="40" y="18"/>
                  </a:cubicBezTo>
                  <a:cubicBezTo>
                    <a:pt x="27" y="37"/>
                    <a:pt x="0" y="14"/>
                    <a:pt x="22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Freeform 67">
              <a:extLst>
                <a:ext uri="{FF2B5EF4-FFF2-40B4-BE49-F238E27FC236}">
                  <a16:creationId xmlns:a16="http://schemas.microsoft.com/office/drawing/2014/main" id="{682A8DF3-E4CC-47A8-B3E0-200ECC560E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5725013" y="4588736"/>
              <a:ext cx="157737" cy="118324"/>
            </a:xfrm>
            <a:custGeom>
              <a:avLst/>
              <a:gdLst>
                <a:gd name="T0" fmla="*/ 28 w 48"/>
                <a:gd name="T1" fmla="*/ 1 h 39"/>
                <a:gd name="T2" fmla="*/ 46 w 48"/>
                <a:gd name="T3" fmla="*/ 11 h 39"/>
                <a:gd name="T4" fmla="*/ 28 w 48"/>
                <a:gd name="T5" fmla="*/ 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39">
                  <a:moveTo>
                    <a:pt x="28" y="1"/>
                  </a:moveTo>
                  <a:cubicBezTo>
                    <a:pt x="39" y="0"/>
                    <a:pt x="43" y="5"/>
                    <a:pt x="46" y="11"/>
                  </a:cubicBezTo>
                  <a:cubicBezTo>
                    <a:pt x="48" y="39"/>
                    <a:pt x="0" y="17"/>
                    <a:pt x="2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Freeform 68">
              <a:extLst>
                <a:ext uri="{FF2B5EF4-FFF2-40B4-BE49-F238E27FC236}">
                  <a16:creationId xmlns:a16="http://schemas.microsoft.com/office/drawing/2014/main" id="{EB91FF40-9F0D-4296-8A06-29DCE64A98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5752401" y="3245996"/>
              <a:ext cx="115202" cy="124036"/>
            </a:xfrm>
            <a:custGeom>
              <a:avLst/>
              <a:gdLst>
                <a:gd name="T0" fmla="*/ 16 w 35"/>
                <a:gd name="T1" fmla="*/ 4 h 41"/>
                <a:gd name="T2" fmla="*/ 33 w 35"/>
                <a:gd name="T3" fmla="*/ 15 h 41"/>
                <a:gd name="T4" fmla="*/ 16 w 35"/>
                <a:gd name="T5" fmla="*/ 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1">
                  <a:moveTo>
                    <a:pt x="16" y="4"/>
                  </a:moveTo>
                  <a:cubicBezTo>
                    <a:pt x="35" y="5"/>
                    <a:pt x="32" y="0"/>
                    <a:pt x="33" y="15"/>
                  </a:cubicBezTo>
                  <a:cubicBezTo>
                    <a:pt x="34" y="41"/>
                    <a:pt x="0" y="23"/>
                    <a:pt x="16" y="4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69">
              <a:extLst>
                <a:ext uri="{FF2B5EF4-FFF2-40B4-BE49-F238E27FC236}">
                  <a16:creationId xmlns:a16="http://schemas.microsoft.com/office/drawing/2014/main" id="{56EE39D5-D7CD-44ED-B21C-C1222DB1BE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5731658" y="5654959"/>
              <a:ext cx="144445" cy="111796"/>
            </a:xfrm>
            <a:custGeom>
              <a:avLst/>
              <a:gdLst>
                <a:gd name="T0" fmla="*/ 29 w 44"/>
                <a:gd name="T1" fmla="*/ 0 h 37"/>
                <a:gd name="T2" fmla="*/ 42 w 44"/>
                <a:gd name="T3" fmla="*/ 21 h 37"/>
                <a:gd name="T4" fmla="*/ 29 w 44"/>
                <a:gd name="T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7">
                  <a:moveTo>
                    <a:pt x="29" y="0"/>
                  </a:moveTo>
                  <a:cubicBezTo>
                    <a:pt x="36" y="2"/>
                    <a:pt x="44" y="12"/>
                    <a:pt x="42" y="21"/>
                  </a:cubicBezTo>
                  <a:cubicBezTo>
                    <a:pt x="25" y="37"/>
                    <a:pt x="0" y="7"/>
                    <a:pt x="2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70">
              <a:extLst>
                <a:ext uri="{FF2B5EF4-FFF2-40B4-BE49-F238E27FC236}">
                  <a16:creationId xmlns:a16="http://schemas.microsoft.com/office/drawing/2014/main" id="{1C65B9CC-1020-47B2-BD6A-01642D1000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5695871" y="6246703"/>
              <a:ext cx="131153" cy="75890"/>
            </a:xfrm>
            <a:custGeom>
              <a:avLst/>
              <a:gdLst>
                <a:gd name="T0" fmla="*/ 18 w 40"/>
                <a:gd name="T1" fmla="*/ 0 h 25"/>
                <a:gd name="T2" fmla="*/ 7 w 40"/>
                <a:gd name="T3" fmla="*/ 21 h 25"/>
                <a:gd name="T4" fmla="*/ 18 w 40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5">
                  <a:moveTo>
                    <a:pt x="18" y="0"/>
                  </a:moveTo>
                  <a:cubicBezTo>
                    <a:pt x="40" y="9"/>
                    <a:pt x="26" y="25"/>
                    <a:pt x="7" y="21"/>
                  </a:cubicBezTo>
                  <a:cubicBezTo>
                    <a:pt x="0" y="11"/>
                    <a:pt x="5" y="0"/>
                    <a:pt x="1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71">
              <a:extLst>
                <a:ext uri="{FF2B5EF4-FFF2-40B4-BE49-F238E27FC236}">
                  <a16:creationId xmlns:a16="http://schemas.microsoft.com/office/drawing/2014/main" id="{14AE5CE8-179F-4637-B418-FCBB775F0C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5743201" y="5134309"/>
              <a:ext cx="131153" cy="90579"/>
            </a:xfrm>
            <a:custGeom>
              <a:avLst/>
              <a:gdLst>
                <a:gd name="T0" fmla="*/ 22 w 40"/>
                <a:gd name="T1" fmla="*/ 0 h 30"/>
                <a:gd name="T2" fmla="*/ 16 w 40"/>
                <a:gd name="T3" fmla="*/ 26 h 30"/>
                <a:gd name="T4" fmla="*/ 22 w 40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0">
                  <a:moveTo>
                    <a:pt x="22" y="0"/>
                  </a:moveTo>
                  <a:cubicBezTo>
                    <a:pt x="39" y="3"/>
                    <a:pt x="40" y="30"/>
                    <a:pt x="16" y="26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72">
              <a:extLst>
                <a:ext uri="{FF2B5EF4-FFF2-40B4-BE49-F238E27FC236}">
                  <a16:creationId xmlns:a16="http://schemas.microsoft.com/office/drawing/2014/main" id="{A887C011-3342-49F5-ABA6-21BC4E16F0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5739938" y="4907450"/>
              <a:ext cx="131153" cy="90579"/>
            </a:xfrm>
            <a:custGeom>
              <a:avLst/>
              <a:gdLst>
                <a:gd name="T0" fmla="*/ 22 w 40"/>
                <a:gd name="T1" fmla="*/ 0 h 30"/>
                <a:gd name="T2" fmla="*/ 17 w 40"/>
                <a:gd name="T3" fmla="*/ 26 h 30"/>
                <a:gd name="T4" fmla="*/ 22 w 40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0">
                  <a:moveTo>
                    <a:pt x="22" y="0"/>
                  </a:moveTo>
                  <a:cubicBezTo>
                    <a:pt x="40" y="1"/>
                    <a:pt x="40" y="30"/>
                    <a:pt x="17" y="26"/>
                  </a:cubicBezTo>
                  <a:cubicBezTo>
                    <a:pt x="0" y="7"/>
                    <a:pt x="15" y="5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73">
              <a:extLst>
                <a:ext uri="{FF2B5EF4-FFF2-40B4-BE49-F238E27FC236}">
                  <a16:creationId xmlns:a16="http://schemas.microsoft.com/office/drawing/2014/main" id="{59453A63-F4C1-484C-BD63-45BCF1F898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5744811" y="4407815"/>
              <a:ext cx="121406" cy="84051"/>
            </a:xfrm>
            <a:custGeom>
              <a:avLst/>
              <a:gdLst>
                <a:gd name="T0" fmla="*/ 13 w 37"/>
                <a:gd name="T1" fmla="*/ 2 h 28"/>
                <a:gd name="T2" fmla="*/ 29 w 37"/>
                <a:gd name="T3" fmla="*/ 9 h 28"/>
                <a:gd name="T4" fmla="*/ 14 w 37"/>
                <a:gd name="T5" fmla="*/ 28 h 28"/>
                <a:gd name="T6" fmla="*/ 13 w 37"/>
                <a:gd name="T7" fmla="*/ 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8">
                  <a:moveTo>
                    <a:pt x="13" y="2"/>
                  </a:moveTo>
                  <a:cubicBezTo>
                    <a:pt x="23" y="0"/>
                    <a:pt x="25" y="4"/>
                    <a:pt x="29" y="9"/>
                  </a:cubicBezTo>
                  <a:cubicBezTo>
                    <a:pt x="37" y="19"/>
                    <a:pt x="25" y="25"/>
                    <a:pt x="14" y="28"/>
                  </a:cubicBezTo>
                  <a:cubicBezTo>
                    <a:pt x="4" y="21"/>
                    <a:pt x="0" y="7"/>
                    <a:pt x="13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74">
              <a:extLst>
                <a:ext uri="{FF2B5EF4-FFF2-40B4-BE49-F238E27FC236}">
                  <a16:creationId xmlns:a16="http://schemas.microsoft.com/office/drawing/2014/main" id="{E32981CE-84F8-46C0-8DED-9AB671768C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5712763" y="5988099"/>
              <a:ext cx="137356" cy="120771"/>
            </a:xfrm>
            <a:custGeom>
              <a:avLst/>
              <a:gdLst>
                <a:gd name="T0" fmla="*/ 19 w 42"/>
                <a:gd name="T1" fmla="*/ 0 h 40"/>
                <a:gd name="T2" fmla="*/ 4 w 42"/>
                <a:gd name="T3" fmla="*/ 19 h 40"/>
                <a:gd name="T4" fmla="*/ 19 w 42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40">
                  <a:moveTo>
                    <a:pt x="19" y="0"/>
                  </a:moveTo>
                  <a:cubicBezTo>
                    <a:pt x="42" y="10"/>
                    <a:pt x="20" y="40"/>
                    <a:pt x="4" y="19"/>
                  </a:cubicBezTo>
                  <a:cubicBezTo>
                    <a:pt x="0" y="6"/>
                    <a:pt x="8" y="1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75">
              <a:extLst>
                <a:ext uri="{FF2B5EF4-FFF2-40B4-BE49-F238E27FC236}">
                  <a16:creationId xmlns:a16="http://schemas.microsoft.com/office/drawing/2014/main" id="{4534D7C6-DC5B-4AF8-9DA0-56212A8993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5807772" y="2442495"/>
              <a:ext cx="128495" cy="78339"/>
            </a:xfrm>
            <a:custGeom>
              <a:avLst/>
              <a:gdLst>
                <a:gd name="T0" fmla="*/ 23 w 39"/>
                <a:gd name="T1" fmla="*/ 0 h 26"/>
                <a:gd name="T2" fmla="*/ 19 w 39"/>
                <a:gd name="T3" fmla="*/ 26 h 26"/>
                <a:gd name="T4" fmla="*/ 23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3" y="0"/>
                  </a:moveTo>
                  <a:cubicBezTo>
                    <a:pt x="39" y="3"/>
                    <a:pt x="34" y="25"/>
                    <a:pt x="19" y="26"/>
                  </a:cubicBezTo>
                  <a:cubicBezTo>
                    <a:pt x="0" y="19"/>
                    <a:pt x="7" y="3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77">
              <a:extLst>
                <a:ext uri="{FF2B5EF4-FFF2-40B4-BE49-F238E27FC236}">
                  <a16:creationId xmlns:a16="http://schemas.microsoft.com/office/drawing/2014/main" id="{B1BEA7AD-37D1-4AAA-8229-E3B97FE5CF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5713018" y="3606778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3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85">
              <a:extLst>
                <a:ext uri="{FF2B5EF4-FFF2-40B4-BE49-F238E27FC236}">
                  <a16:creationId xmlns:a16="http://schemas.microsoft.com/office/drawing/2014/main" id="{D5C0F08C-8A9A-438B-A79C-56393D3A66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5735588" y="6471060"/>
              <a:ext cx="127608" cy="97107"/>
            </a:xfrm>
            <a:custGeom>
              <a:avLst/>
              <a:gdLst>
                <a:gd name="T0" fmla="*/ 21 w 39"/>
                <a:gd name="T1" fmla="*/ 0 h 32"/>
                <a:gd name="T2" fmla="*/ 13 w 39"/>
                <a:gd name="T3" fmla="*/ 20 h 32"/>
                <a:gd name="T4" fmla="*/ 21 w 39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2">
                  <a:moveTo>
                    <a:pt x="21" y="0"/>
                  </a:moveTo>
                  <a:cubicBezTo>
                    <a:pt x="39" y="2"/>
                    <a:pt x="32" y="32"/>
                    <a:pt x="13" y="20"/>
                  </a:cubicBezTo>
                  <a:cubicBezTo>
                    <a:pt x="3" y="23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87">
              <a:extLst>
                <a:ext uri="{FF2B5EF4-FFF2-40B4-BE49-F238E27FC236}">
                  <a16:creationId xmlns:a16="http://schemas.microsoft.com/office/drawing/2014/main" id="{30753EBC-ED22-4E17-ABDA-227B5CFD06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5747100" y="6667378"/>
              <a:ext cx="134697" cy="90579"/>
            </a:xfrm>
            <a:custGeom>
              <a:avLst/>
              <a:gdLst>
                <a:gd name="T0" fmla="*/ 27 w 41"/>
                <a:gd name="T1" fmla="*/ 0 h 30"/>
                <a:gd name="T2" fmla="*/ 41 w 41"/>
                <a:gd name="T3" fmla="*/ 19 h 30"/>
                <a:gd name="T4" fmla="*/ 27 w 41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0">
                  <a:moveTo>
                    <a:pt x="27" y="0"/>
                  </a:moveTo>
                  <a:cubicBezTo>
                    <a:pt x="35" y="0"/>
                    <a:pt x="40" y="11"/>
                    <a:pt x="41" y="19"/>
                  </a:cubicBezTo>
                  <a:cubicBezTo>
                    <a:pt x="21" y="30"/>
                    <a:pt x="0" y="10"/>
                    <a:pt x="27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Freeform 8">
              <a:extLst>
                <a:ext uri="{FF2B5EF4-FFF2-40B4-BE49-F238E27FC236}">
                  <a16:creationId xmlns:a16="http://schemas.microsoft.com/office/drawing/2014/main" id="{661FC4FE-1390-4C3A-A6E8-B21ECCF7D2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6050434" y="16978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106">
              <a:extLst>
                <a:ext uri="{FF2B5EF4-FFF2-40B4-BE49-F238E27FC236}">
                  <a16:creationId xmlns:a16="http://schemas.microsoft.com/office/drawing/2014/main" id="{DB8CC66A-2BF1-4B83-A9CC-115D9877B0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6209765" y="6714098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04150569"/>
      </p:ext>
    </p:extLst>
  </p:cSld>
  <p:clrMapOvr>
    <a:masterClrMapping/>
  </p:clrMapOvr>
</p:sld>
</file>

<file path=ppt/theme/theme1.xml><?xml version="1.0" encoding="utf-8"?>
<a:theme xmlns:a="http://schemas.openxmlformats.org/drawingml/2006/main" name="BohemianVTI">
  <a:themeElements>
    <a:clrScheme name="Boho">
      <a:dk1>
        <a:sysClr val="windowText" lastClr="000000"/>
      </a:dk1>
      <a:lt1>
        <a:sysClr val="window" lastClr="FFFFFF"/>
      </a:lt1>
      <a:dk2>
        <a:srgbClr val="323232"/>
      </a:dk2>
      <a:lt2>
        <a:srgbClr val="F4F1EF"/>
      </a:lt2>
      <a:accent1>
        <a:srgbClr val="8F4F58"/>
      </a:accent1>
      <a:accent2>
        <a:srgbClr val="D09182"/>
      </a:accent2>
      <a:accent3>
        <a:srgbClr val="C7A085"/>
      </a:accent3>
      <a:accent4>
        <a:srgbClr val="ADA085"/>
      </a:accent4>
      <a:accent5>
        <a:srgbClr val="5F787F"/>
      </a:accent5>
      <a:accent6>
        <a:srgbClr val="5A6768"/>
      </a:accent6>
      <a:hlink>
        <a:srgbClr val="A25872"/>
      </a:hlink>
      <a:folHlink>
        <a:srgbClr val="667A7E"/>
      </a:folHlink>
    </a:clrScheme>
    <a:fontScheme name="modern love avenir">
      <a:majorFont>
        <a:latin typeface="Modern Love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ohemianVTI" id="{B5E50611-F7C7-47BC-81A6-BE9493DF8677}" vid="{7A26D0DD-A1A5-444B-B0FB-E7DB9E2D047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307</TotalTime>
  <Words>175</Words>
  <Application>Microsoft Office PowerPoint</Application>
  <PresentationFormat>Widescreen</PresentationFormat>
  <Paragraphs>32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7" baseType="lpstr">
      <vt:lpstr>ADLaM Display</vt:lpstr>
      <vt:lpstr>-apple-system</vt:lpstr>
      <vt:lpstr>Arial</vt:lpstr>
      <vt:lpstr>Avenir Next LT Pro</vt:lpstr>
      <vt:lpstr>Avenir Next LT Pro (Body)</vt:lpstr>
      <vt:lpstr>Modern Love</vt:lpstr>
      <vt:lpstr>Modern Love (Headings)</vt:lpstr>
      <vt:lpstr>BohemianVTI</vt:lpstr>
      <vt:lpstr>Aqaar recommendtion</vt:lpstr>
      <vt:lpstr>introduction</vt:lpstr>
      <vt:lpstr>Why property important to us?</vt:lpstr>
      <vt:lpstr>objectives : </vt:lpstr>
      <vt:lpstr>objectives : </vt:lpstr>
      <vt:lpstr>Collecting Data</vt:lpstr>
      <vt:lpstr>Collecting Data of prices</vt:lpstr>
      <vt:lpstr>Collecting Data Schools&amp; mosques </vt:lpstr>
      <vt:lpstr>Data cleaning</vt:lpstr>
      <vt:lpstr>PowerPoint Presentation</vt:lpstr>
      <vt:lpstr>PowerPoint Presentation</vt:lpstr>
      <vt:lpstr>modeling</vt:lpstr>
      <vt:lpstr>Data Aggregation </vt:lpstr>
      <vt:lpstr>Knn model</vt:lpstr>
      <vt:lpstr>Knn model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ريان</dc:creator>
  <cp:lastModifiedBy>ريان</cp:lastModifiedBy>
  <cp:revision>3</cp:revision>
  <dcterms:created xsi:type="dcterms:W3CDTF">2024-06-12T19:10:26Z</dcterms:created>
  <dcterms:modified xsi:type="dcterms:W3CDTF">2024-06-13T00:17:35Z</dcterms:modified>
</cp:coreProperties>
</file>